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1"/>
  </p:notesMasterIdLst>
  <p:handoutMasterIdLst>
    <p:handoutMasterId r:id="rId22"/>
  </p:handoutMasterIdLst>
  <p:sldIdLst>
    <p:sldId id="256" r:id="rId5"/>
    <p:sldId id="257" r:id="rId6"/>
    <p:sldId id="258" r:id="rId7"/>
    <p:sldId id="266" r:id="rId8"/>
    <p:sldId id="293" r:id="rId9"/>
    <p:sldId id="259" r:id="rId10"/>
    <p:sldId id="263" r:id="rId11"/>
    <p:sldId id="284" r:id="rId12"/>
    <p:sldId id="288" r:id="rId13"/>
    <p:sldId id="289" r:id="rId14"/>
    <p:sldId id="296" r:id="rId15"/>
    <p:sldId id="291" r:id="rId16"/>
    <p:sldId id="292" r:id="rId17"/>
    <p:sldId id="294" r:id="rId18"/>
    <p:sldId id="268" r:id="rId19"/>
    <p:sldId id="295"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8189A2"/>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724" autoAdjust="0"/>
  </p:normalViewPr>
  <p:slideViewPr>
    <p:cSldViewPr snapToGrid="0">
      <p:cViewPr varScale="1">
        <p:scale>
          <a:sx n="114" d="100"/>
          <a:sy n="114" d="100"/>
        </p:scale>
        <p:origin x="414" y="84"/>
      </p:cViewPr>
      <p:guideLst/>
    </p:cSldViewPr>
  </p:slideViewPr>
  <p:outlineViewPr>
    <p:cViewPr>
      <p:scale>
        <a:sx n="33" d="100"/>
        <a:sy n="33" d="100"/>
      </p:scale>
      <p:origin x="0" y="-864"/>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65" d="100"/>
          <a:sy n="65" d="100"/>
        </p:scale>
        <p:origin x="2299" y="43"/>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microsoft.com/office/2018/10/relationships/authors" Target="authors.xml"/></Relationships>
</file>

<file path=ppt/diagrams/colors1.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C0B14E-AEA6-48D3-A387-ED4A3A3BF840}" type="doc">
      <dgm:prSet loTypeId="urn:microsoft.com/office/officeart/2016/7/layout/AccentHomeChevronProcess" loCatId="process" qsTypeId="urn:microsoft.com/office/officeart/2005/8/quickstyle/simple1" qsCatId="simple" csTypeId="urn:microsoft.com/office/officeart/2005/8/colors/accent5_3" csCatId="accent5" phldr="1"/>
      <dgm:spPr/>
      <dgm:t>
        <a:bodyPr/>
        <a:lstStyle/>
        <a:p>
          <a:endParaRPr lang="en-US"/>
        </a:p>
      </dgm:t>
    </dgm:pt>
    <dgm:pt modelId="{AACEAFD5-63CF-4AFC-B46F-BE086C5D447C}">
      <dgm:prSet phldrT="[Text]" custT="1"/>
      <dgm:spPr>
        <a:solidFill>
          <a:schemeClr val="accent5"/>
        </a:solidFill>
        <a:ln>
          <a:noFill/>
        </a:ln>
      </dgm:spPr>
      <dgm:t>
        <a:bodyPr/>
        <a:lstStyle/>
        <a:p>
          <a:r>
            <a:rPr lang="en-US" sz="1800" b="0" i="0" cap="all" spc="200" baseline="0" dirty="0">
              <a:solidFill>
                <a:schemeClr val="accent2">
                  <a:lumMod val="50000"/>
                </a:schemeClr>
              </a:solidFill>
              <a:latin typeface="+mj-lt"/>
            </a:rPr>
            <a:t>Sunday</a:t>
          </a:r>
          <a:endParaRPr lang="en-US" sz="1800" cap="all" spc="200" baseline="0" dirty="0">
            <a:solidFill>
              <a:schemeClr val="accent2">
                <a:lumMod val="50000"/>
              </a:schemeClr>
            </a:solidFill>
            <a:latin typeface="+mj-lt"/>
          </a:endParaRPr>
        </a:p>
      </dgm:t>
    </dgm:pt>
    <dgm:pt modelId="{7A0BD8EC-BB4A-4912-A54E-6F39B681264E}" type="parTrans" cxnId="{AE101ABC-7EA3-4444-A576-8AB15A371C84}">
      <dgm:prSet/>
      <dgm:spPr/>
      <dgm:t>
        <a:bodyPr/>
        <a:lstStyle/>
        <a:p>
          <a:endParaRPr lang="en-US"/>
        </a:p>
      </dgm:t>
    </dgm:pt>
    <dgm:pt modelId="{7A8D4B4D-06E9-4958-810D-A6226B6AC588}" type="sibTrans" cxnId="{AE101ABC-7EA3-4444-A576-8AB15A371C84}">
      <dgm:prSet/>
      <dgm:spPr/>
      <dgm:t>
        <a:bodyPr/>
        <a:lstStyle/>
        <a:p>
          <a:endParaRPr lang="en-US"/>
        </a:p>
      </dgm:t>
    </dgm:pt>
    <dgm:pt modelId="{349299C9-846E-4827-813A-349CCCE20782}">
      <dgm:prSet phldrT="[Text]" custT="1"/>
      <dgm:spPr/>
      <dgm:t>
        <a:bodyPr/>
        <a:lstStyle/>
        <a:p>
          <a:pPr>
            <a:lnSpc>
              <a:spcPct val="125000"/>
            </a:lnSpc>
            <a:spcAft>
              <a:spcPts val="0"/>
            </a:spcAft>
          </a:pPr>
          <a:r>
            <a:rPr lang="en-US" sz="1200" b="0" i="0" dirty="0">
              <a:solidFill>
                <a:schemeClr val="bg1"/>
              </a:solidFill>
            </a:rPr>
            <a:t>1:00 PM Exhibitor Check-In and Setup</a:t>
          </a:r>
        </a:p>
        <a:p>
          <a:pPr>
            <a:lnSpc>
              <a:spcPct val="125000"/>
            </a:lnSpc>
            <a:spcAft>
              <a:spcPts val="0"/>
            </a:spcAft>
          </a:pPr>
          <a:endParaRPr lang="en-US" sz="1200" b="0" i="0" dirty="0">
            <a:solidFill>
              <a:schemeClr val="bg1"/>
            </a:solidFill>
          </a:endParaRPr>
        </a:p>
        <a:p>
          <a:pPr>
            <a:lnSpc>
              <a:spcPct val="125000"/>
            </a:lnSpc>
            <a:spcAft>
              <a:spcPts val="0"/>
            </a:spcAft>
          </a:pPr>
          <a:r>
            <a:rPr lang="en-US" sz="1200" b="0" i="0" dirty="0">
              <a:solidFill>
                <a:schemeClr val="bg1"/>
              </a:solidFill>
            </a:rPr>
            <a:t>6:00 PM Welcome Reception </a:t>
          </a:r>
          <a:endParaRPr lang="en-US" sz="1200" dirty="0">
            <a:solidFill>
              <a:schemeClr val="bg1"/>
            </a:solidFill>
          </a:endParaRPr>
        </a:p>
      </dgm:t>
    </dgm:pt>
    <dgm:pt modelId="{AEA27547-B9ED-4994-BD27-04EC297EF367}" type="parTrans" cxnId="{0EFA3039-6828-403C-9445-4359BA6645E6}">
      <dgm:prSet/>
      <dgm:spPr/>
      <dgm:t>
        <a:bodyPr/>
        <a:lstStyle/>
        <a:p>
          <a:endParaRPr lang="en-US"/>
        </a:p>
      </dgm:t>
    </dgm:pt>
    <dgm:pt modelId="{9D819F52-ACA0-4B08-8256-DF6BD8FA3A0B}" type="sibTrans" cxnId="{0EFA3039-6828-403C-9445-4359BA6645E6}">
      <dgm:prSet/>
      <dgm:spPr/>
      <dgm:t>
        <a:bodyPr/>
        <a:lstStyle/>
        <a:p>
          <a:endParaRPr lang="en-US"/>
        </a:p>
      </dgm:t>
    </dgm:pt>
    <dgm:pt modelId="{D07AD3FD-84FF-467E-9693-752776549C61}">
      <dgm:prSet phldrT="[Text]" custT="1"/>
      <dgm:spPr>
        <a:solidFill>
          <a:schemeClr val="accent5"/>
        </a:solidFill>
        <a:ln>
          <a:noFill/>
        </a:ln>
      </dgm:spPr>
      <dgm:t>
        <a:bodyPr/>
        <a:lstStyle/>
        <a:p>
          <a:r>
            <a:rPr lang="en-US" sz="1800" b="0" i="0" cap="all" spc="200" baseline="0" dirty="0">
              <a:solidFill>
                <a:schemeClr val="accent2">
                  <a:lumMod val="50000"/>
                </a:schemeClr>
              </a:solidFill>
              <a:latin typeface="+mj-lt"/>
            </a:rPr>
            <a:t>Monday</a:t>
          </a:r>
          <a:endParaRPr lang="en-US" sz="1800" cap="all" spc="200" baseline="0" dirty="0">
            <a:solidFill>
              <a:schemeClr val="accent2">
                <a:lumMod val="50000"/>
              </a:schemeClr>
            </a:solidFill>
            <a:latin typeface="+mj-lt"/>
          </a:endParaRPr>
        </a:p>
      </dgm:t>
    </dgm:pt>
    <dgm:pt modelId="{7B691773-F524-4FAD-A272-BDF0B0C4370A}" type="parTrans" cxnId="{55492768-9A5E-4F74-AC7C-959C5C24EFD3}">
      <dgm:prSet/>
      <dgm:spPr/>
      <dgm:t>
        <a:bodyPr/>
        <a:lstStyle/>
        <a:p>
          <a:endParaRPr lang="en-US"/>
        </a:p>
      </dgm:t>
    </dgm:pt>
    <dgm:pt modelId="{A8C9B7A9-BC2A-4753-B7F0-F2E361D95520}" type="sibTrans" cxnId="{55492768-9A5E-4F74-AC7C-959C5C24EFD3}">
      <dgm:prSet/>
      <dgm:spPr/>
      <dgm:t>
        <a:bodyPr/>
        <a:lstStyle/>
        <a:p>
          <a:endParaRPr lang="en-US"/>
        </a:p>
      </dgm:t>
    </dgm:pt>
    <dgm:pt modelId="{5D70EFF5-8B31-4A1F-AE44-51E4CF0013EB}">
      <dgm:prSet phldrT="[Text]" custT="1"/>
      <dgm:spPr/>
      <dgm:t>
        <a:bodyPr/>
        <a:lstStyle/>
        <a:p>
          <a:pPr>
            <a:lnSpc>
              <a:spcPct val="125000"/>
            </a:lnSpc>
            <a:spcAft>
              <a:spcPts val="0"/>
            </a:spcAft>
          </a:pPr>
          <a:r>
            <a:rPr lang="en-US" sz="1200" b="0" i="0" dirty="0">
              <a:solidFill>
                <a:schemeClr val="bg1"/>
              </a:solidFill>
            </a:rPr>
            <a:t>7:00 AM Exhibit Hall Open for set up</a:t>
          </a:r>
        </a:p>
        <a:p>
          <a:pPr>
            <a:lnSpc>
              <a:spcPct val="125000"/>
            </a:lnSpc>
            <a:spcAft>
              <a:spcPts val="0"/>
            </a:spcAft>
          </a:pPr>
          <a:endParaRPr lang="en-US" sz="1200" b="0" i="0" dirty="0">
            <a:solidFill>
              <a:schemeClr val="bg1"/>
            </a:solidFill>
          </a:endParaRPr>
        </a:p>
        <a:p>
          <a:pPr>
            <a:lnSpc>
              <a:spcPct val="125000"/>
            </a:lnSpc>
            <a:spcAft>
              <a:spcPts val="0"/>
            </a:spcAft>
          </a:pPr>
          <a:r>
            <a:rPr lang="en-US" sz="1200" b="0" i="0" dirty="0">
              <a:solidFill>
                <a:schemeClr val="bg1"/>
              </a:solidFill>
            </a:rPr>
            <a:t>9:00 AM Morning Sessions Begin</a:t>
          </a:r>
        </a:p>
        <a:p>
          <a:pPr>
            <a:lnSpc>
              <a:spcPct val="125000"/>
            </a:lnSpc>
            <a:spcAft>
              <a:spcPts val="0"/>
            </a:spcAft>
          </a:pPr>
          <a:endParaRPr lang="en-US" sz="1200" b="0" i="0" dirty="0">
            <a:solidFill>
              <a:schemeClr val="bg1"/>
            </a:solidFill>
          </a:endParaRPr>
        </a:p>
        <a:p>
          <a:pPr>
            <a:lnSpc>
              <a:spcPct val="125000"/>
            </a:lnSpc>
            <a:spcAft>
              <a:spcPts val="0"/>
            </a:spcAft>
          </a:pPr>
          <a:r>
            <a:rPr lang="en-US" sz="1200" dirty="0">
              <a:solidFill>
                <a:schemeClr val="bg1"/>
              </a:solidFill>
            </a:rPr>
            <a:t>1:30 - 2:00 PM Exhibit Hall is Open for Vendor Show until 5:00 PM</a:t>
          </a:r>
        </a:p>
      </dgm:t>
    </dgm:pt>
    <dgm:pt modelId="{96C720A0-FEEF-48D1-8DF6-ABA03C304822}" type="parTrans" cxnId="{E97FF64F-8020-497E-AE7D-2395DDA4560D}">
      <dgm:prSet/>
      <dgm:spPr/>
      <dgm:t>
        <a:bodyPr/>
        <a:lstStyle/>
        <a:p>
          <a:endParaRPr lang="en-US"/>
        </a:p>
      </dgm:t>
    </dgm:pt>
    <dgm:pt modelId="{B6A59CDE-18AD-4553-B6C5-FF001A8E8510}" type="sibTrans" cxnId="{E97FF64F-8020-497E-AE7D-2395DDA4560D}">
      <dgm:prSet/>
      <dgm:spPr/>
      <dgm:t>
        <a:bodyPr/>
        <a:lstStyle/>
        <a:p>
          <a:endParaRPr lang="en-US"/>
        </a:p>
      </dgm:t>
    </dgm:pt>
    <dgm:pt modelId="{D71FC021-6A65-44D1-95B9-0E6C89079866}">
      <dgm:prSet phldrT="[Text]" custT="1"/>
      <dgm:spPr>
        <a:solidFill>
          <a:schemeClr val="accent5"/>
        </a:solidFill>
        <a:ln>
          <a:noFill/>
        </a:ln>
      </dgm:spPr>
      <dgm:t>
        <a:bodyPr/>
        <a:lstStyle/>
        <a:p>
          <a:r>
            <a:rPr lang="en-US" sz="1800" b="0" i="0" cap="all" spc="200" baseline="0" dirty="0">
              <a:solidFill>
                <a:schemeClr val="accent2">
                  <a:lumMod val="50000"/>
                </a:schemeClr>
              </a:solidFill>
              <a:latin typeface="+mj-lt"/>
            </a:rPr>
            <a:t>Tuesday</a:t>
          </a:r>
          <a:endParaRPr lang="en-US" sz="1800" cap="all" spc="200" baseline="0" dirty="0">
            <a:solidFill>
              <a:schemeClr val="accent2">
                <a:lumMod val="50000"/>
              </a:schemeClr>
            </a:solidFill>
            <a:latin typeface="+mj-lt"/>
          </a:endParaRPr>
        </a:p>
      </dgm:t>
    </dgm:pt>
    <dgm:pt modelId="{862AAE39-3AAD-40E3-BA20-90187BD73242}" type="parTrans" cxnId="{53239C96-427C-420B-95DC-546F3B30ED65}">
      <dgm:prSet/>
      <dgm:spPr/>
      <dgm:t>
        <a:bodyPr/>
        <a:lstStyle/>
        <a:p>
          <a:endParaRPr lang="en-US"/>
        </a:p>
      </dgm:t>
    </dgm:pt>
    <dgm:pt modelId="{9B090D9D-470E-46E2-AABB-0368A52481AA}" type="sibTrans" cxnId="{53239C96-427C-420B-95DC-546F3B30ED65}">
      <dgm:prSet/>
      <dgm:spPr/>
      <dgm:t>
        <a:bodyPr/>
        <a:lstStyle/>
        <a:p>
          <a:endParaRPr lang="en-US"/>
        </a:p>
      </dgm:t>
    </dgm:pt>
    <dgm:pt modelId="{4A6BB192-9983-4F48-BBC5-6E384EED7EC5}">
      <dgm:prSet phldrT="[Text]" custT="1"/>
      <dgm:spPr/>
      <dgm:t>
        <a:bodyPr/>
        <a:lstStyle/>
        <a:p>
          <a:pPr>
            <a:lnSpc>
              <a:spcPct val="125000"/>
            </a:lnSpc>
            <a:spcAft>
              <a:spcPts val="0"/>
            </a:spcAft>
          </a:pPr>
          <a:r>
            <a:rPr lang="en-US" sz="1200" b="0" i="0" kern="1200" dirty="0">
              <a:solidFill>
                <a:schemeClr val="bg1"/>
              </a:solidFill>
            </a:rPr>
            <a:t>8:00 AM Breakfast</a:t>
          </a:r>
        </a:p>
        <a:p>
          <a:pPr>
            <a:lnSpc>
              <a:spcPct val="125000"/>
            </a:lnSpc>
            <a:spcAft>
              <a:spcPts val="0"/>
            </a:spcAft>
          </a:pPr>
          <a:endParaRPr lang="en-US" sz="1200" b="0" i="0" kern="1200" dirty="0">
            <a:solidFill>
              <a:schemeClr val="bg1"/>
            </a:solidFill>
          </a:endParaRPr>
        </a:p>
        <a:p>
          <a:pPr>
            <a:lnSpc>
              <a:spcPct val="125000"/>
            </a:lnSpc>
            <a:spcAft>
              <a:spcPts val="0"/>
            </a:spcAft>
          </a:pPr>
          <a:r>
            <a:rPr lang="en-US" sz="1200" b="0" i="0" kern="1200" dirty="0">
              <a:solidFill>
                <a:schemeClr val="bg1"/>
              </a:solidFill>
            </a:rPr>
            <a:t>Vendors are welcome at all day sessions and any evening events</a:t>
          </a:r>
        </a:p>
        <a:p>
          <a:pPr>
            <a:lnSpc>
              <a:spcPct val="125000"/>
            </a:lnSpc>
            <a:spcAft>
              <a:spcPts val="0"/>
            </a:spcAft>
          </a:pPr>
          <a:endParaRPr lang="en-US" sz="1200" b="0" i="0" kern="1200" dirty="0">
            <a:solidFill>
              <a:schemeClr val="bg1"/>
            </a:solidFill>
          </a:endParaRPr>
        </a:p>
      </dgm:t>
    </dgm:pt>
    <dgm:pt modelId="{230A6E4A-6CED-4DC0-AEFE-6859FE07B658}" type="parTrans" cxnId="{E3115EEA-DE9C-4F06-B8B3-BEB263D5F2B1}">
      <dgm:prSet/>
      <dgm:spPr/>
      <dgm:t>
        <a:bodyPr/>
        <a:lstStyle/>
        <a:p>
          <a:endParaRPr lang="en-US"/>
        </a:p>
      </dgm:t>
    </dgm:pt>
    <dgm:pt modelId="{0B568EC2-5D2A-4B00-8047-B7832F245B44}" type="sibTrans" cxnId="{E3115EEA-DE9C-4F06-B8B3-BEB263D5F2B1}">
      <dgm:prSet/>
      <dgm:spPr/>
      <dgm:t>
        <a:bodyPr/>
        <a:lstStyle/>
        <a:p>
          <a:endParaRPr lang="en-US"/>
        </a:p>
      </dgm:t>
    </dgm:pt>
    <dgm:pt modelId="{73D63227-5D82-4DD2-9C4F-69B7F1A16E88}">
      <dgm:prSet custT="1"/>
      <dgm:spPr>
        <a:solidFill>
          <a:schemeClr val="accent5"/>
        </a:solidFill>
        <a:ln>
          <a:noFill/>
        </a:ln>
      </dgm:spPr>
      <dgm:t>
        <a:bodyPr/>
        <a:lstStyle/>
        <a:p>
          <a:pPr>
            <a:buFont typeface="Arial" panose="020B0604020202020204" pitchFamily="34" charset="0"/>
            <a:buChar char="•"/>
          </a:pPr>
          <a:r>
            <a:rPr lang="en-US" sz="1800" b="0" i="0" cap="all" spc="200" baseline="0" dirty="0">
              <a:solidFill>
                <a:schemeClr val="accent2">
                  <a:lumMod val="50000"/>
                </a:schemeClr>
              </a:solidFill>
              <a:latin typeface="+mj-lt"/>
            </a:rPr>
            <a:t>Wednesday</a:t>
          </a:r>
          <a:endParaRPr lang="en-US" sz="1800" cap="all" spc="200" baseline="0" dirty="0">
            <a:solidFill>
              <a:schemeClr val="accent2">
                <a:lumMod val="50000"/>
              </a:schemeClr>
            </a:solidFill>
            <a:latin typeface="+mj-lt"/>
          </a:endParaRPr>
        </a:p>
      </dgm:t>
    </dgm:pt>
    <dgm:pt modelId="{72B572C7-8E4B-48B4-869B-54E9E6D5CE19}" type="parTrans" cxnId="{04297044-D0AB-41FF-8748-2DA93A524834}">
      <dgm:prSet/>
      <dgm:spPr/>
      <dgm:t>
        <a:bodyPr/>
        <a:lstStyle/>
        <a:p>
          <a:endParaRPr lang="en-US"/>
        </a:p>
      </dgm:t>
    </dgm:pt>
    <dgm:pt modelId="{89C96077-6AD4-449B-B0FD-AF7AD49219AF}" type="sibTrans" cxnId="{04297044-D0AB-41FF-8748-2DA93A524834}">
      <dgm:prSet/>
      <dgm:spPr/>
      <dgm:t>
        <a:bodyPr/>
        <a:lstStyle/>
        <a:p>
          <a:endParaRPr lang="en-US"/>
        </a:p>
      </dgm:t>
    </dgm:pt>
    <dgm:pt modelId="{E075B08E-42B3-4C92-9A26-136EB114E48D}">
      <dgm:prSet custT="1"/>
      <dgm:spPr/>
      <dgm:t>
        <a:bodyPr/>
        <a:lstStyle/>
        <a:p>
          <a:pPr>
            <a:lnSpc>
              <a:spcPct val="125000"/>
            </a:lnSpc>
            <a:spcAft>
              <a:spcPts val="0"/>
            </a:spcAft>
            <a:buFont typeface="Arial" panose="020B0604020202020204" pitchFamily="34" charset="0"/>
            <a:buChar char="•"/>
          </a:pPr>
          <a:r>
            <a:rPr lang="en-US" sz="1200" dirty="0">
              <a:solidFill>
                <a:schemeClr val="bg1"/>
              </a:solidFill>
            </a:rPr>
            <a:t>8:00 AM Breakfast</a:t>
          </a:r>
        </a:p>
        <a:p>
          <a:pPr>
            <a:lnSpc>
              <a:spcPct val="125000"/>
            </a:lnSpc>
            <a:spcAft>
              <a:spcPts val="0"/>
            </a:spcAft>
            <a:buFont typeface="Arial" panose="020B0604020202020204" pitchFamily="34" charset="0"/>
            <a:buChar char="•"/>
          </a:pPr>
          <a:endParaRPr lang="en-US" sz="1200" dirty="0">
            <a:solidFill>
              <a:schemeClr val="bg1"/>
            </a:solidFill>
          </a:endParaRPr>
        </a:p>
        <a:p>
          <a:pPr>
            <a:lnSpc>
              <a:spcPct val="125000"/>
            </a:lnSpc>
            <a:spcAft>
              <a:spcPts val="0"/>
            </a:spcAft>
            <a:buNone/>
          </a:pPr>
          <a:r>
            <a:rPr lang="en-US" sz="1200" dirty="0">
              <a:solidFill>
                <a:schemeClr val="bg1"/>
              </a:solidFill>
            </a:rPr>
            <a:t>9:00 AM Sessions Begin</a:t>
          </a:r>
        </a:p>
        <a:p>
          <a:pPr>
            <a:lnSpc>
              <a:spcPct val="125000"/>
            </a:lnSpc>
            <a:spcAft>
              <a:spcPts val="0"/>
            </a:spcAft>
            <a:buNone/>
          </a:pPr>
          <a:endParaRPr lang="en-US" sz="1200" dirty="0">
            <a:solidFill>
              <a:schemeClr val="bg1"/>
            </a:solidFill>
          </a:endParaRPr>
        </a:p>
        <a:p>
          <a:pPr>
            <a:lnSpc>
              <a:spcPct val="125000"/>
            </a:lnSpc>
            <a:spcAft>
              <a:spcPts val="0"/>
            </a:spcAft>
            <a:buNone/>
          </a:pPr>
          <a:r>
            <a:rPr lang="en-US" sz="1200" dirty="0">
              <a:solidFill>
                <a:schemeClr val="bg1"/>
              </a:solidFill>
            </a:rPr>
            <a:t>12:00 PM Conference Closes</a:t>
          </a:r>
        </a:p>
      </dgm:t>
    </dgm:pt>
    <dgm:pt modelId="{85161936-98DA-46FE-BB9A-9DC10B7E9EA5}" type="parTrans" cxnId="{1F075E82-E355-4EAB-8F9A-807AE0F4E6BC}">
      <dgm:prSet/>
      <dgm:spPr/>
      <dgm:t>
        <a:bodyPr/>
        <a:lstStyle/>
        <a:p>
          <a:endParaRPr lang="en-US"/>
        </a:p>
      </dgm:t>
    </dgm:pt>
    <dgm:pt modelId="{B8D657C5-3194-4A0A-83DC-9B8C700F2BB6}" type="sibTrans" cxnId="{1F075E82-E355-4EAB-8F9A-807AE0F4E6BC}">
      <dgm:prSet/>
      <dgm:spPr/>
      <dgm:t>
        <a:bodyPr/>
        <a:lstStyle/>
        <a:p>
          <a:endParaRPr lang="en-US"/>
        </a:p>
      </dgm:t>
    </dgm:pt>
    <dgm:pt modelId="{594BF422-752C-42F3-A230-3D0E6AE9A886}" type="pres">
      <dgm:prSet presAssocID="{55C0B14E-AEA6-48D3-A387-ED4A3A3BF840}" presName="Name0" presStyleCnt="0">
        <dgm:presLayoutVars>
          <dgm:animLvl val="lvl"/>
          <dgm:resizeHandles val="exact"/>
        </dgm:presLayoutVars>
      </dgm:prSet>
      <dgm:spPr/>
    </dgm:pt>
    <dgm:pt modelId="{F6A1B9E0-4B4A-47A4-A011-67526CEEA770}" type="pres">
      <dgm:prSet presAssocID="{AACEAFD5-63CF-4AFC-B46F-BE086C5D447C}" presName="composite" presStyleCnt="0"/>
      <dgm:spPr/>
    </dgm:pt>
    <dgm:pt modelId="{FA4E6E73-A3C8-4495-927B-8AADA5A74297}" type="pres">
      <dgm:prSet presAssocID="{AACEAFD5-63CF-4AFC-B46F-BE086C5D447C}" presName="L" presStyleLbl="solidFgAcc1" presStyleIdx="0" presStyleCnt="4">
        <dgm:presLayoutVars>
          <dgm:chMax val="0"/>
          <dgm:chPref val="0"/>
        </dgm:presLayoutVars>
      </dgm:prSet>
      <dgm:spPr/>
    </dgm:pt>
    <dgm:pt modelId="{CA3A6A4E-2D39-41D2-A6B1-B590D0C452D2}" type="pres">
      <dgm:prSet presAssocID="{AACEAFD5-63CF-4AFC-B46F-BE086C5D447C}" presName="parTx" presStyleLbl="alignNode1" presStyleIdx="0" presStyleCnt="4">
        <dgm:presLayoutVars>
          <dgm:chMax val="0"/>
          <dgm:chPref val="0"/>
          <dgm:bulletEnabled val="1"/>
        </dgm:presLayoutVars>
      </dgm:prSet>
      <dgm:spPr/>
    </dgm:pt>
    <dgm:pt modelId="{810D7AA7-A541-4507-BE7F-36CCF210089F}" type="pres">
      <dgm:prSet presAssocID="{AACEAFD5-63CF-4AFC-B46F-BE086C5D447C}" presName="desTx" presStyleLbl="revTx" presStyleIdx="0" presStyleCnt="4">
        <dgm:presLayoutVars>
          <dgm:chMax val="0"/>
          <dgm:chPref val="0"/>
          <dgm:bulletEnabled val="1"/>
        </dgm:presLayoutVars>
      </dgm:prSet>
      <dgm:spPr/>
    </dgm:pt>
    <dgm:pt modelId="{4F7CDD44-32F1-4759-861F-8DABEBBA8D89}" type="pres">
      <dgm:prSet presAssocID="{AACEAFD5-63CF-4AFC-B46F-BE086C5D447C}" presName="EmptyPlaceHolder" presStyleCnt="0"/>
      <dgm:spPr/>
    </dgm:pt>
    <dgm:pt modelId="{C9A9B9EA-6A1D-4A13-9C7F-C112F25D2888}" type="pres">
      <dgm:prSet presAssocID="{7A8D4B4D-06E9-4958-810D-A6226B6AC588}" presName="space" presStyleCnt="0"/>
      <dgm:spPr/>
    </dgm:pt>
    <dgm:pt modelId="{EC37843F-14A6-4E20-B7AE-2B086A8F5F45}" type="pres">
      <dgm:prSet presAssocID="{D07AD3FD-84FF-467E-9693-752776549C61}" presName="composite" presStyleCnt="0"/>
      <dgm:spPr/>
    </dgm:pt>
    <dgm:pt modelId="{E41E7729-FD3F-426D-804C-45BD60BD762D}" type="pres">
      <dgm:prSet presAssocID="{D07AD3FD-84FF-467E-9693-752776549C61}" presName="L" presStyleLbl="solidFgAcc1" presStyleIdx="1" presStyleCnt="4">
        <dgm:presLayoutVars>
          <dgm:chMax val="0"/>
          <dgm:chPref val="0"/>
        </dgm:presLayoutVars>
      </dgm:prSet>
      <dgm:spPr/>
    </dgm:pt>
    <dgm:pt modelId="{6C46E586-0364-4C52-98F9-74A7ACD803D1}" type="pres">
      <dgm:prSet presAssocID="{D07AD3FD-84FF-467E-9693-752776549C61}" presName="parTx" presStyleLbl="alignNode1" presStyleIdx="1" presStyleCnt="4">
        <dgm:presLayoutVars>
          <dgm:chMax val="0"/>
          <dgm:chPref val="0"/>
          <dgm:bulletEnabled val="1"/>
        </dgm:presLayoutVars>
      </dgm:prSet>
      <dgm:spPr/>
    </dgm:pt>
    <dgm:pt modelId="{5E07F9E4-149C-4A89-848F-4ABDD305F0C5}" type="pres">
      <dgm:prSet presAssocID="{D07AD3FD-84FF-467E-9693-752776549C61}" presName="desTx" presStyleLbl="revTx" presStyleIdx="1" presStyleCnt="4">
        <dgm:presLayoutVars>
          <dgm:chMax val="0"/>
          <dgm:chPref val="0"/>
          <dgm:bulletEnabled val="1"/>
        </dgm:presLayoutVars>
      </dgm:prSet>
      <dgm:spPr/>
    </dgm:pt>
    <dgm:pt modelId="{2928FCAD-BE3F-45AC-93A5-FD98F8A50E00}" type="pres">
      <dgm:prSet presAssocID="{D07AD3FD-84FF-467E-9693-752776549C61}" presName="EmptyPlaceHolder" presStyleCnt="0"/>
      <dgm:spPr/>
    </dgm:pt>
    <dgm:pt modelId="{C2DF8D93-19C7-4E07-BCAF-9FAAB62C8CF2}" type="pres">
      <dgm:prSet presAssocID="{A8C9B7A9-BC2A-4753-B7F0-F2E361D95520}" presName="space" presStyleCnt="0"/>
      <dgm:spPr/>
    </dgm:pt>
    <dgm:pt modelId="{86E313B1-36D3-44D7-907E-22A08CB8E9CC}" type="pres">
      <dgm:prSet presAssocID="{D71FC021-6A65-44D1-95B9-0E6C89079866}" presName="composite" presStyleCnt="0"/>
      <dgm:spPr/>
    </dgm:pt>
    <dgm:pt modelId="{473F2067-7126-4D56-A328-5A8CFD3D8D52}" type="pres">
      <dgm:prSet presAssocID="{D71FC021-6A65-44D1-95B9-0E6C89079866}" presName="L" presStyleLbl="solidFgAcc1" presStyleIdx="2" presStyleCnt="4">
        <dgm:presLayoutVars>
          <dgm:chMax val="0"/>
          <dgm:chPref val="0"/>
        </dgm:presLayoutVars>
      </dgm:prSet>
      <dgm:spPr/>
    </dgm:pt>
    <dgm:pt modelId="{7A0B5EFC-88FB-4ED5-994F-D5F6584C2293}" type="pres">
      <dgm:prSet presAssocID="{D71FC021-6A65-44D1-95B9-0E6C89079866}" presName="parTx" presStyleLbl="alignNode1" presStyleIdx="2" presStyleCnt="4">
        <dgm:presLayoutVars>
          <dgm:chMax val="0"/>
          <dgm:chPref val="0"/>
          <dgm:bulletEnabled val="1"/>
        </dgm:presLayoutVars>
      </dgm:prSet>
      <dgm:spPr/>
    </dgm:pt>
    <dgm:pt modelId="{FD7B29F2-0D66-4B4B-BC8A-82DA23575305}" type="pres">
      <dgm:prSet presAssocID="{D71FC021-6A65-44D1-95B9-0E6C89079866}" presName="desTx" presStyleLbl="revTx" presStyleIdx="2" presStyleCnt="4">
        <dgm:presLayoutVars>
          <dgm:chMax val="0"/>
          <dgm:chPref val="0"/>
          <dgm:bulletEnabled val="1"/>
        </dgm:presLayoutVars>
      </dgm:prSet>
      <dgm:spPr/>
    </dgm:pt>
    <dgm:pt modelId="{BABAA172-7B81-4C6B-BCF2-4572322515C5}" type="pres">
      <dgm:prSet presAssocID="{D71FC021-6A65-44D1-95B9-0E6C89079866}" presName="EmptyPlaceHolder" presStyleCnt="0"/>
      <dgm:spPr/>
    </dgm:pt>
    <dgm:pt modelId="{9B430585-A33C-48BC-927A-F5975DA99FE9}" type="pres">
      <dgm:prSet presAssocID="{9B090D9D-470E-46E2-AABB-0368A52481AA}" presName="space" presStyleCnt="0"/>
      <dgm:spPr/>
    </dgm:pt>
    <dgm:pt modelId="{F553A929-6D6B-4648-9E0A-4676637D5878}" type="pres">
      <dgm:prSet presAssocID="{73D63227-5D82-4DD2-9C4F-69B7F1A16E88}" presName="composite" presStyleCnt="0"/>
      <dgm:spPr/>
    </dgm:pt>
    <dgm:pt modelId="{867247C7-675B-475B-B197-D1F36C803805}" type="pres">
      <dgm:prSet presAssocID="{73D63227-5D82-4DD2-9C4F-69B7F1A16E88}" presName="L" presStyleLbl="solidFgAcc1" presStyleIdx="3" presStyleCnt="4">
        <dgm:presLayoutVars>
          <dgm:chMax val="0"/>
          <dgm:chPref val="0"/>
        </dgm:presLayoutVars>
      </dgm:prSet>
      <dgm:spPr/>
    </dgm:pt>
    <dgm:pt modelId="{7446AE26-64EA-49D6-8E58-02C11EFB9FB9}" type="pres">
      <dgm:prSet presAssocID="{73D63227-5D82-4DD2-9C4F-69B7F1A16E88}" presName="parTx" presStyleLbl="alignNode1" presStyleIdx="3" presStyleCnt="4">
        <dgm:presLayoutVars>
          <dgm:chMax val="0"/>
          <dgm:chPref val="0"/>
          <dgm:bulletEnabled val="1"/>
        </dgm:presLayoutVars>
      </dgm:prSet>
      <dgm:spPr/>
    </dgm:pt>
    <dgm:pt modelId="{BBC1FACD-D752-4E1B-BCF3-249E980F80C6}" type="pres">
      <dgm:prSet presAssocID="{73D63227-5D82-4DD2-9C4F-69B7F1A16E88}" presName="desTx" presStyleLbl="revTx" presStyleIdx="3" presStyleCnt="4">
        <dgm:presLayoutVars>
          <dgm:chMax val="0"/>
          <dgm:chPref val="0"/>
          <dgm:bulletEnabled val="1"/>
        </dgm:presLayoutVars>
      </dgm:prSet>
      <dgm:spPr/>
    </dgm:pt>
    <dgm:pt modelId="{2300D505-2807-452D-8B87-CC893A0AD4C6}" type="pres">
      <dgm:prSet presAssocID="{73D63227-5D82-4DD2-9C4F-69B7F1A16E88}" presName="EmptyPlaceHolder" presStyleCnt="0"/>
      <dgm:spPr/>
    </dgm:pt>
  </dgm:ptLst>
  <dgm:cxnLst>
    <dgm:cxn modelId="{F23BFC27-EEA1-48DD-A68B-3C9BF1AE455D}" type="presOf" srcId="{349299C9-846E-4827-813A-349CCCE20782}" destId="{810D7AA7-A541-4507-BE7F-36CCF210089F}" srcOrd="0" destOrd="0" presId="urn:microsoft.com/office/officeart/2016/7/layout/AccentHomeChevronProcess"/>
    <dgm:cxn modelId="{0EFA3039-6828-403C-9445-4359BA6645E6}" srcId="{AACEAFD5-63CF-4AFC-B46F-BE086C5D447C}" destId="{349299C9-846E-4827-813A-349CCCE20782}" srcOrd="0" destOrd="0" parTransId="{AEA27547-B9ED-4994-BD27-04EC297EF367}" sibTransId="{9D819F52-ACA0-4B08-8256-DF6BD8FA3A0B}"/>
    <dgm:cxn modelId="{6CDEA839-6538-453E-9113-58ECC65280CB}" type="presOf" srcId="{AACEAFD5-63CF-4AFC-B46F-BE086C5D447C}" destId="{CA3A6A4E-2D39-41D2-A6B1-B590D0C452D2}" srcOrd="0" destOrd="0" presId="urn:microsoft.com/office/officeart/2016/7/layout/AccentHomeChevronProcess"/>
    <dgm:cxn modelId="{04297044-D0AB-41FF-8748-2DA93A524834}" srcId="{55C0B14E-AEA6-48D3-A387-ED4A3A3BF840}" destId="{73D63227-5D82-4DD2-9C4F-69B7F1A16E88}" srcOrd="3" destOrd="0" parTransId="{72B572C7-8E4B-48B4-869B-54E9E6D5CE19}" sibTransId="{89C96077-6AD4-449B-B0FD-AF7AD49219AF}"/>
    <dgm:cxn modelId="{55492768-9A5E-4F74-AC7C-959C5C24EFD3}" srcId="{55C0B14E-AEA6-48D3-A387-ED4A3A3BF840}" destId="{D07AD3FD-84FF-467E-9693-752776549C61}" srcOrd="1" destOrd="0" parTransId="{7B691773-F524-4FAD-A272-BDF0B0C4370A}" sibTransId="{A8C9B7A9-BC2A-4753-B7F0-F2E361D95520}"/>
    <dgm:cxn modelId="{E97FF64F-8020-497E-AE7D-2395DDA4560D}" srcId="{D07AD3FD-84FF-467E-9693-752776549C61}" destId="{5D70EFF5-8B31-4A1F-AE44-51E4CF0013EB}" srcOrd="0" destOrd="0" parTransId="{96C720A0-FEEF-48D1-8DF6-ABA03C304822}" sibTransId="{B6A59CDE-18AD-4553-B6C5-FF001A8E8510}"/>
    <dgm:cxn modelId="{219EA357-E48B-4A91-91A7-8282DFF10601}" type="presOf" srcId="{55C0B14E-AEA6-48D3-A387-ED4A3A3BF840}" destId="{594BF422-752C-42F3-A230-3D0E6AE9A886}" srcOrd="0" destOrd="0" presId="urn:microsoft.com/office/officeart/2016/7/layout/AccentHomeChevronProcess"/>
    <dgm:cxn modelId="{1F075E82-E355-4EAB-8F9A-807AE0F4E6BC}" srcId="{73D63227-5D82-4DD2-9C4F-69B7F1A16E88}" destId="{E075B08E-42B3-4C92-9A26-136EB114E48D}" srcOrd="0" destOrd="0" parTransId="{85161936-98DA-46FE-BB9A-9DC10B7E9EA5}" sibTransId="{B8D657C5-3194-4A0A-83DC-9B8C700F2BB6}"/>
    <dgm:cxn modelId="{61E56288-5A92-4019-989A-398C8EA8A844}" type="presOf" srcId="{4A6BB192-9983-4F48-BBC5-6E384EED7EC5}" destId="{FD7B29F2-0D66-4B4B-BC8A-82DA23575305}" srcOrd="0" destOrd="0" presId="urn:microsoft.com/office/officeart/2016/7/layout/AccentHomeChevronProcess"/>
    <dgm:cxn modelId="{60399491-EC61-4ACD-870E-1A66600F3D26}" type="presOf" srcId="{D71FC021-6A65-44D1-95B9-0E6C89079866}" destId="{7A0B5EFC-88FB-4ED5-994F-D5F6584C2293}" srcOrd="0" destOrd="0" presId="urn:microsoft.com/office/officeart/2016/7/layout/AccentHomeChevronProcess"/>
    <dgm:cxn modelId="{53239C96-427C-420B-95DC-546F3B30ED65}" srcId="{55C0B14E-AEA6-48D3-A387-ED4A3A3BF840}" destId="{D71FC021-6A65-44D1-95B9-0E6C89079866}" srcOrd="2" destOrd="0" parTransId="{862AAE39-3AAD-40E3-BA20-90187BD73242}" sibTransId="{9B090D9D-470E-46E2-AABB-0368A52481AA}"/>
    <dgm:cxn modelId="{12C249AF-3557-47E7-BF97-125A47A34AF7}" type="presOf" srcId="{73D63227-5D82-4DD2-9C4F-69B7F1A16E88}" destId="{7446AE26-64EA-49D6-8E58-02C11EFB9FB9}" srcOrd="0" destOrd="0" presId="urn:microsoft.com/office/officeart/2016/7/layout/AccentHomeChevronProcess"/>
    <dgm:cxn modelId="{2F6485B4-0735-4D01-8060-5A89B7562619}" type="presOf" srcId="{5D70EFF5-8B31-4A1F-AE44-51E4CF0013EB}" destId="{5E07F9E4-149C-4A89-848F-4ABDD305F0C5}" srcOrd="0" destOrd="0" presId="urn:microsoft.com/office/officeart/2016/7/layout/AccentHomeChevronProcess"/>
    <dgm:cxn modelId="{13C0D8B8-C450-4BB0-930C-5F9DEC806E41}" type="presOf" srcId="{E075B08E-42B3-4C92-9A26-136EB114E48D}" destId="{BBC1FACD-D752-4E1B-BCF3-249E980F80C6}" srcOrd="0" destOrd="0" presId="urn:microsoft.com/office/officeart/2016/7/layout/AccentHomeChevronProcess"/>
    <dgm:cxn modelId="{AE101ABC-7EA3-4444-A576-8AB15A371C84}" srcId="{55C0B14E-AEA6-48D3-A387-ED4A3A3BF840}" destId="{AACEAFD5-63CF-4AFC-B46F-BE086C5D447C}" srcOrd="0" destOrd="0" parTransId="{7A0BD8EC-BB4A-4912-A54E-6F39B681264E}" sibTransId="{7A8D4B4D-06E9-4958-810D-A6226B6AC588}"/>
    <dgm:cxn modelId="{665C05C7-3CB0-428C-B457-E59A0AF60DA1}" type="presOf" srcId="{D07AD3FD-84FF-467E-9693-752776549C61}" destId="{6C46E586-0364-4C52-98F9-74A7ACD803D1}" srcOrd="0" destOrd="0" presId="urn:microsoft.com/office/officeart/2016/7/layout/AccentHomeChevronProcess"/>
    <dgm:cxn modelId="{E3115EEA-DE9C-4F06-B8B3-BEB263D5F2B1}" srcId="{D71FC021-6A65-44D1-95B9-0E6C89079866}" destId="{4A6BB192-9983-4F48-BBC5-6E384EED7EC5}" srcOrd="0" destOrd="0" parTransId="{230A6E4A-6CED-4DC0-AEFE-6859FE07B658}" sibTransId="{0B568EC2-5D2A-4B00-8047-B7832F245B44}"/>
    <dgm:cxn modelId="{C93892E1-28C0-4B75-A464-293C00708672}" type="presParOf" srcId="{594BF422-752C-42F3-A230-3D0E6AE9A886}" destId="{F6A1B9E0-4B4A-47A4-A011-67526CEEA770}" srcOrd="0" destOrd="0" presId="urn:microsoft.com/office/officeart/2016/7/layout/AccentHomeChevronProcess"/>
    <dgm:cxn modelId="{D5413575-9692-46A2-A045-9ED8482318DF}" type="presParOf" srcId="{F6A1B9E0-4B4A-47A4-A011-67526CEEA770}" destId="{FA4E6E73-A3C8-4495-927B-8AADA5A74297}" srcOrd="0" destOrd="0" presId="urn:microsoft.com/office/officeart/2016/7/layout/AccentHomeChevronProcess"/>
    <dgm:cxn modelId="{3303BDD6-668D-45F1-9491-4125E782D67C}" type="presParOf" srcId="{F6A1B9E0-4B4A-47A4-A011-67526CEEA770}" destId="{CA3A6A4E-2D39-41D2-A6B1-B590D0C452D2}" srcOrd="1" destOrd="0" presId="urn:microsoft.com/office/officeart/2016/7/layout/AccentHomeChevronProcess"/>
    <dgm:cxn modelId="{3BAD5A1C-162E-4722-B818-968C4083BECD}" type="presParOf" srcId="{F6A1B9E0-4B4A-47A4-A011-67526CEEA770}" destId="{810D7AA7-A541-4507-BE7F-36CCF210089F}" srcOrd="2" destOrd="0" presId="urn:microsoft.com/office/officeart/2016/7/layout/AccentHomeChevronProcess"/>
    <dgm:cxn modelId="{A3B267C1-BAFC-42F0-A63A-6491CFDC1ED2}" type="presParOf" srcId="{F6A1B9E0-4B4A-47A4-A011-67526CEEA770}" destId="{4F7CDD44-32F1-4759-861F-8DABEBBA8D89}" srcOrd="3" destOrd="0" presId="urn:microsoft.com/office/officeart/2016/7/layout/AccentHomeChevronProcess"/>
    <dgm:cxn modelId="{80CC9289-BA8F-4ED7-A4ED-9FA5EF71D964}" type="presParOf" srcId="{594BF422-752C-42F3-A230-3D0E6AE9A886}" destId="{C9A9B9EA-6A1D-4A13-9C7F-C112F25D2888}" srcOrd="1" destOrd="0" presId="urn:microsoft.com/office/officeart/2016/7/layout/AccentHomeChevronProcess"/>
    <dgm:cxn modelId="{5B7985CA-BC92-461D-A77E-E2320D4992D0}" type="presParOf" srcId="{594BF422-752C-42F3-A230-3D0E6AE9A886}" destId="{EC37843F-14A6-4E20-B7AE-2B086A8F5F45}" srcOrd="2" destOrd="0" presId="urn:microsoft.com/office/officeart/2016/7/layout/AccentHomeChevronProcess"/>
    <dgm:cxn modelId="{1996E4D7-D809-45CA-9DF0-561A93BDAFB1}" type="presParOf" srcId="{EC37843F-14A6-4E20-B7AE-2B086A8F5F45}" destId="{E41E7729-FD3F-426D-804C-45BD60BD762D}" srcOrd="0" destOrd="0" presId="urn:microsoft.com/office/officeart/2016/7/layout/AccentHomeChevronProcess"/>
    <dgm:cxn modelId="{16E53752-1AB8-4CD2-BFD6-85C0CDA26E1B}" type="presParOf" srcId="{EC37843F-14A6-4E20-B7AE-2B086A8F5F45}" destId="{6C46E586-0364-4C52-98F9-74A7ACD803D1}" srcOrd="1" destOrd="0" presId="urn:microsoft.com/office/officeart/2016/7/layout/AccentHomeChevronProcess"/>
    <dgm:cxn modelId="{FAC2F23D-E510-4342-91C3-FCAB11B207C0}" type="presParOf" srcId="{EC37843F-14A6-4E20-B7AE-2B086A8F5F45}" destId="{5E07F9E4-149C-4A89-848F-4ABDD305F0C5}" srcOrd="2" destOrd="0" presId="urn:microsoft.com/office/officeart/2016/7/layout/AccentHomeChevronProcess"/>
    <dgm:cxn modelId="{3843A525-0A63-4743-B0E8-0F795D54B4E4}" type="presParOf" srcId="{EC37843F-14A6-4E20-B7AE-2B086A8F5F45}" destId="{2928FCAD-BE3F-45AC-93A5-FD98F8A50E00}" srcOrd="3" destOrd="0" presId="urn:microsoft.com/office/officeart/2016/7/layout/AccentHomeChevronProcess"/>
    <dgm:cxn modelId="{D179D84E-BE2C-46EF-8594-412D3A7F9213}" type="presParOf" srcId="{594BF422-752C-42F3-A230-3D0E6AE9A886}" destId="{C2DF8D93-19C7-4E07-BCAF-9FAAB62C8CF2}" srcOrd="3" destOrd="0" presId="urn:microsoft.com/office/officeart/2016/7/layout/AccentHomeChevronProcess"/>
    <dgm:cxn modelId="{D8554B98-FAA7-4800-BB76-916BA7A2B10E}" type="presParOf" srcId="{594BF422-752C-42F3-A230-3D0E6AE9A886}" destId="{86E313B1-36D3-44D7-907E-22A08CB8E9CC}" srcOrd="4" destOrd="0" presId="urn:microsoft.com/office/officeart/2016/7/layout/AccentHomeChevronProcess"/>
    <dgm:cxn modelId="{19D10FBF-8E65-4EB5-9B54-54A271982B0D}" type="presParOf" srcId="{86E313B1-36D3-44D7-907E-22A08CB8E9CC}" destId="{473F2067-7126-4D56-A328-5A8CFD3D8D52}" srcOrd="0" destOrd="0" presId="urn:microsoft.com/office/officeart/2016/7/layout/AccentHomeChevronProcess"/>
    <dgm:cxn modelId="{11A73768-8587-4E2B-BDDA-6254211FDF2D}" type="presParOf" srcId="{86E313B1-36D3-44D7-907E-22A08CB8E9CC}" destId="{7A0B5EFC-88FB-4ED5-994F-D5F6584C2293}" srcOrd="1" destOrd="0" presId="urn:microsoft.com/office/officeart/2016/7/layout/AccentHomeChevronProcess"/>
    <dgm:cxn modelId="{522D3FED-6E8C-40DF-8BA8-A80510ACC48F}" type="presParOf" srcId="{86E313B1-36D3-44D7-907E-22A08CB8E9CC}" destId="{FD7B29F2-0D66-4B4B-BC8A-82DA23575305}" srcOrd="2" destOrd="0" presId="urn:microsoft.com/office/officeart/2016/7/layout/AccentHomeChevronProcess"/>
    <dgm:cxn modelId="{8075A955-4651-4DD2-B114-EB147BF378DF}" type="presParOf" srcId="{86E313B1-36D3-44D7-907E-22A08CB8E9CC}" destId="{BABAA172-7B81-4C6B-BCF2-4572322515C5}" srcOrd="3" destOrd="0" presId="urn:microsoft.com/office/officeart/2016/7/layout/AccentHomeChevronProcess"/>
    <dgm:cxn modelId="{0D892E06-0223-4DDD-A69B-AE3BAE72C556}" type="presParOf" srcId="{594BF422-752C-42F3-A230-3D0E6AE9A886}" destId="{9B430585-A33C-48BC-927A-F5975DA99FE9}" srcOrd="5" destOrd="0" presId="urn:microsoft.com/office/officeart/2016/7/layout/AccentHomeChevronProcess"/>
    <dgm:cxn modelId="{CF9001DE-2BB7-4F73-B0E5-6DDC3A1EBCEB}" type="presParOf" srcId="{594BF422-752C-42F3-A230-3D0E6AE9A886}" destId="{F553A929-6D6B-4648-9E0A-4676637D5878}" srcOrd="6" destOrd="0" presId="urn:microsoft.com/office/officeart/2016/7/layout/AccentHomeChevronProcess"/>
    <dgm:cxn modelId="{D54F232A-45C6-4A3D-9314-502D94D3F105}" type="presParOf" srcId="{F553A929-6D6B-4648-9E0A-4676637D5878}" destId="{867247C7-675B-475B-B197-D1F36C803805}" srcOrd="0" destOrd="0" presId="urn:microsoft.com/office/officeart/2016/7/layout/AccentHomeChevronProcess"/>
    <dgm:cxn modelId="{AA7494C1-EE72-408F-B911-709CA5FB45E7}" type="presParOf" srcId="{F553A929-6D6B-4648-9E0A-4676637D5878}" destId="{7446AE26-64EA-49D6-8E58-02C11EFB9FB9}" srcOrd="1" destOrd="0" presId="urn:microsoft.com/office/officeart/2016/7/layout/AccentHomeChevronProcess"/>
    <dgm:cxn modelId="{6370E04A-5F78-4978-9A03-B823D47E1F89}" type="presParOf" srcId="{F553A929-6D6B-4648-9E0A-4676637D5878}" destId="{BBC1FACD-D752-4E1B-BCF3-249E980F80C6}" srcOrd="2" destOrd="0" presId="urn:microsoft.com/office/officeart/2016/7/layout/AccentHomeChevronProcess"/>
    <dgm:cxn modelId="{03F5644B-5B64-4816-8444-9BC57F710A54}" type="presParOf" srcId="{F553A929-6D6B-4648-9E0A-4676637D5878}" destId="{2300D505-2807-452D-8B87-CC893A0AD4C6}" srcOrd="3" destOrd="0" presId="urn:microsoft.com/office/officeart/2016/7/layout/AccentHomeChevro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E6E73-A3C8-4495-927B-8AADA5A74297}">
      <dsp:nvSpPr>
        <dsp:cNvPr id="0" name=""/>
        <dsp:cNvSpPr/>
      </dsp:nvSpPr>
      <dsp:spPr>
        <a:xfrm rot="5400000">
          <a:off x="-1006049" y="2012237"/>
          <a:ext cx="2245207" cy="216473"/>
        </a:xfrm>
        <a:prstGeom prst="corner">
          <a:avLst>
            <a:gd name="adj1" fmla="val 1000"/>
            <a:gd name="adj2" fmla="val 1000"/>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A3A6A4E-2D39-41D2-A6B1-B590D0C452D2}">
      <dsp:nvSpPr>
        <dsp:cNvPr id="0" name=""/>
        <dsp:cNvSpPr/>
      </dsp:nvSpPr>
      <dsp:spPr>
        <a:xfrm>
          <a:off x="8318" y="3243078"/>
          <a:ext cx="2705918" cy="748402"/>
        </a:xfrm>
        <a:prstGeom prst="homePlate">
          <a:avLst>
            <a:gd name="adj" fmla="val 25000"/>
          </a:avLst>
        </a:prstGeom>
        <a:solidFill>
          <a:schemeClr val="accent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228600" rIns="114300" bIns="228600" numCol="1" spcCol="1270" anchor="ctr" anchorCtr="0">
          <a:noAutofit/>
        </a:bodyPr>
        <a:lstStyle/>
        <a:p>
          <a:pPr marL="0" lvl="0" indent="0" algn="ctr" defTabSz="800100">
            <a:lnSpc>
              <a:spcPct val="90000"/>
            </a:lnSpc>
            <a:spcBef>
              <a:spcPct val="0"/>
            </a:spcBef>
            <a:spcAft>
              <a:spcPct val="35000"/>
            </a:spcAft>
            <a:buNone/>
          </a:pPr>
          <a:r>
            <a:rPr lang="en-US" sz="1800" b="0" i="0" kern="1200" cap="all" spc="200" baseline="0" dirty="0">
              <a:solidFill>
                <a:schemeClr val="accent2">
                  <a:lumMod val="50000"/>
                </a:schemeClr>
              </a:solidFill>
              <a:latin typeface="+mj-lt"/>
            </a:rPr>
            <a:t>Sunday</a:t>
          </a:r>
          <a:endParaRPr lang="en-US" sz="1800" kern="1200" cap="all" spc="200" baseline="0" dirty="0">
            <a:solidFill>
              <a:schemeClr val="accent2">
                <a:lumMod val="50000"/>
              </a:schemeClr>
            </a:solidFill>
            <a:latin typeface="+mj-lt"/>
          </a:endParaRPr>
        </a:p>
      </dsp:txBody>
      <dsp:txXfrm>
        <a:off x="8318" y="3243078"/>
        <a:ext cx="2612368" cy="748402"/>
      </dsp:txXfrm>
    </dsp:sp>
    <dsp:sp modelId="{810D7AA7-A541-4507-BE7F-36CCF210089F}">
      <dsp:nvSpPr>
        <dsp:cNvPr id="0" name=""/>
        <dsp:cNvSpPr/>
      </dsp:nvSpPr>
      <dsp:spPr>
        <a:xfrm>
          <a:off x="224791" y="1127754"/>
          <a:ext cx="2197205" cy="16105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533400">
            <a:lnSpc>
              <a:spcPct val="125000"/>
            </a:lnSpc>
            <a:spcBef>
              <a:spcPct val="0"/>
            </a:spcBef>
            <a:spcAft>
              <a:spcPts val="0"/>
            </a:spcAft>
            <a:buNone/>
          </a:pPr>
          <a:r>
            <a:rPr lang="en-US" sz="1200" b="0" i="0" kern="1200" dirty="0">
              <a:solidFill>
                <a:schemeClr val="bg1"/>
              </a:solidFill>
            </a:rPr>
            <a:t>1:00 PM Exhibitor Check-In and Setup</a:t>
          </a:r>
        </a:p>
        <a:p>
          <a:pPr marL="0" lvl="0" indent="0" algn="l" defTabSz="533400">
            <a:lnSpc>
              <a:spcPct val="125000"/>
            </a:lnSpc>
            <a:spcBef>
              <a:spcPct val="0"/>
            </a:spcBef>
            <a:spcAft>
              <a:spcPts val="0"/>
            </a:spcAft>
            <a:buNone/>
          </a:pPr>
          <a:endParaRPr lang="en-US" sz="1200" b="0" i="0" kern="1200" dirty="0">
            <a:solidFill>
              <a:schemeClr val="bg1"/>
            </a:solidFill>
          </a:endParaRPr>
        </a:p>
        <a:p>
          <a:pPr marL="0" lvl="0" indent="0" algn="l" defTabSz="533400">
            <a:lnSpc>
              <a:spcPct val="125000"/>
            </a:lnSpc>
            <a:spcBef>
              <a:spcPct val="0"/>
            </a:spcBef>
            <a:spcAft>
              <a:spcPts val="0"/>
            </a:spcAft>
            <a:buNone/>
          </a:pPr>
          <a:r>
            <a:rPr lang="en-US" sz="1200" b="0" i="0" kern="1200" dirty="0">
              <a:solidFill>
                <a:schemeClr val="bg1"/>
              </a:solidFill>
            </a:rPr>
            <a:t>6:00 PM Welcome Reception </a:t>
          </a:r>
          <a:endParaRPr lang="en-US" sz="1200" kern="1200" dirty="0">
            <a:solidFill>
              <a:schemeClr val="bg1"/>
            </a:solidFill>
          </a:endParaRPr>
        </a:p>
      </dsp:txBody>
      <dsp:txXfrm>
        <a:off x="224791" y="1127754"/>
        <a:ext cx="2197205" cy="1610575"/>
      </dsp:txXfrm>
    </dsp:sp>
    <dsp:sp modelId="{E41E7729-FD3F-426D-804C-45BD60BD762D}">
      <dsp:nvSpPr>
        <dsp:cNvPr id="0" name=""/>
        <dsp:cNvSpPr/>
      </dsp:nvSpPr>
      <dsp:spPr>
        <a:xfrm rot="5400000">
          <a:off x="1591632" y="2012237"/>
          <a:ext cx="2245207" cy="216473"/>
        </a:xfrm>
        <a:prstGeom prst="corner">
          <a:avLst>
            <a:gd name="adj1" fmla="val 1000"/>
            <a:gd name="adj2" fmla="val 1000"/>
          </a:avLst>
        </a:prstGeom>
        <a:solidFill>
          <a:schemeClr val="lt1">
            <a:hueOff val="0"/>
            <a:satOff val="0"/>
            <a:lumOff val="0"/>
            <a:alphaOff val="0"/>
          </a:schemeClr>
        </a:solidFill>
        <a:ln w="12700" cap="flat" cmpd="sng" algn="ctr">
          <a:solidFill>
            <a:schemeClr val="accent5">
              <a:shade val="80000"/>
              <a:hueOff val="7861"/>
              <a:satOff val="12453"/>
              <a:lumOff val="3982"/>
              <a:alphaOff val="0"/>
            </a:schemeClr>
          </a:solidFill>
          <a:prstDash val="solid"/>
          <a:miter lim="800000"/>
        </a:ln>
        <a:effectLst/>
      </dsp:spPr>
      <dsp:style>
        <a:lnRef idx="2">
          <a:scrgbClr r="0" g="0" b="0"/>
        </a:lnRef>
        <a:fillRef idx="1">
          <a:scrgbClr r="0" g="0" b="0"/>
        </a:fillRef>
        <a:effectRef idx="0">
          <a:scrgbClr r="0" g="0" b="0"/>
        </a:effectRef>
        <a:fontRef idx="minor"/>
      </dsp:style>
    </dsp:sp>
    <dsp:sp modelId="{6C46E586-0364-4C52-98F9-74A7ACD803D1}">
      <dsp:nvSpPr>
        <dsp:cNvPr id="0" name=""/>
        <dsp:cNvSpPr/>
      </dsp:nvSpPr>
      <dsp:spPr>
        <a:xfrm>
          <a:off x="2605999" y="3243078"/>
          <a:ext cx="2705918" cy="748402"/>
        </a:xfrm>
        <a:prstGeom prst="chevron">
          <a:avLst>
            <a:gd name="adj" fmla="val 25000"/>
          </a:avLst>
        </a:prstGeom>
        <a:solidFill>
          <a:schemeClr val="accent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228600" rIns="114300" bIns="228600" numCol="1" spcCol="1270" anchor="ctr" anchorCtr="0">
          <a:noAutofit/>
        </a:bodyPr>
        <a:lstStyle/>
        <a:p>
          <a:pPr marL="0" lvl="0" indent="0" algn="ctr" defTabSz="800100">
            <a:lnSpc>
              <a:spcPct val="90000"/>
            </a:lnSpc>
            <a:spcBef>
              <a:spcPct val="0"/>
            </a:spcBef>
            <a:spcAft>
              <a:spcPct val="35000"/>
            </a:spcAft>
            <a:buNone/>
          </a:pPr>
          <a:r>
            <a:rPr lang="en-US" sz="1800" b="0" i="0" kern="1200" cap="all" spc="200" baseline="0" dirty="0">
              <a:solidFill>
                <a:schemeClr val="accent2">
                  <a:lumMod val="50000"/>
                </a:schemeClr>
              </a:solidFill>
              <a:latin typeface="+mj-lt"/>
            </a:rPr>
            <a:t>Monday</a:t>
          </a:r>
          <a:endParaRPr lang="en-US" sz="1800" kern="1200" cap="all" spc="200" baseline="0" dirty="0">
            <a:solidFill>
              <a:schemeClr val="accent2">
                <a:lumMod val="50000"/>
              </a:schemeClr>
            </a:solidFill>
            <a:latin typeface="+mj-lt"/>
          </a:endParaRPr>
        </a:p>
      </dsp:txBody>
      <dsp:txXfrm>
        <a:off x="2793100" y="3243078"/>
        <a:ext cx="2331717" cy="748402"/>
      </dsp:txXfrm>
    </dsp:sp>
    <dsp:sp modelId="{5E07F9E4-149C-4A89-848F-4ABDD305F0C5}">
      <dsp:nvSpPr>
        <dsp:cNvPr id="0" name=""/>
        <dsp:cNvSpPr/>
      </dsp:nvSpPr>
      <dsp:spPr>
        <a:xfrm>
          <a:off x="2822473" y="1127754"/>
          <a:ext cx="2197205" cy="16105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533400">
            <a:lnSpc>
              <a:spcPct val="125000"/>
            </a:lnSpc>
            <a:spcBef>
              <a:spcPct val="0"/>
            </a:spcBef>
            <a:spcAft>
              <a:spcPts val="0"/>
            </a:spcAft>
            <a:buNone/>
          </a:pPr>
          <a:r>
            <a:rPr lang="en-US" sz="1200" b="0" i="0" kern="1200" dirty="0">
              <a:solidFill>
                <a:schemeClr val="bg1"/>
              </a:solidFill>
            </a:rPr>
            <a:t>7:00 AM Exhibit Hall Open for set up</a:t>
          </a:r>
        </a:p>
        <a:p>
          <a:pPr marL="0" lvl="0" indent="0" algn="l" defTabSz="533400">
            <a:lnSpc>
              <a:spcPct val="125000"/>
            </a:lnSpc>
            <a:spcBef>
              <a:spcPct val="0"/>
            </a:spcBef>
            <a:spcAft>
              <a:spcPts val="0"/>
            </a:spcAft>
            <a:buNone/>
          </a:pPr>
          <a:endParaRPr lang="en-US" sz="1200" b="0" i="0" kern="1200" dirty="0">
            <a:solidFill>
              <a:schemeClr val="bg1"/>
            </a:solidFill>
          </a:endParaRPr>
        </a:p>
        <a:p>
          <a:pPr marL="0" lvl="0" indent="0" algn="l" defTabSz="533400">
            <a:lnSpc>
              <a:spcPct val="125000"/>
            </a:lnSpc>
            <a:spcBef>
              <a:spcPct val="0"/>
            </a:spcBef>
            <a:spcAft>
              <a:spcPts val="0"/>
            </a:spcAft>
            <a:buNone/>
          </a:pPr>
          <a:r>
            <a:rPr lang="en-US" sz="1200" b="0" i="0" kern="1200" dirty="0">
              <a:solidFill>
                <a:schemeClr val="bg1"/>
              </a:solidFill>
            </a:rPr>
            <a:t>9:00 AM Morning Sessions Begin</a:t>
          </a:r>
        </a:p>
        <a:p>
          <a:pPr marL="0" lvl="0" indent="0" algn="l" defTabSz="533400">
            <a:lnSpc>
              <a:spcPct val="125000"/>
            </a:lnSpc>
            <a:spcBef>
              <a:spcPct val="0"/>
            </a:spcBef>
            <a:spcAft>
              <a:spcPts val="0"/>
            </a:spcAft>
            <a:buNone/>
          </a:pPr>
          <a:endParaRPr lang="en-US" sz="1200" b="0" i="0" kern="1200" dirty="0">
            <a:solidFill>
              <a:schemeClr val="bg1"/>
            </a:solidFill>
          </a:endParaRPr>
        </a:p>
        <a:p>
          <a:pPr marL="0" lvl="0" indent="0" algn="l" defTabSz="533400">
            <a:lnSpc>
              <a:spcPct val="125000"/>
            </a:lnSpc>
            <a:spcBef>
              <a:spcPct val="0"/>
            </a:spcBef>
            <a:spcAft>
              <a:spcPts val="0"/>
            </a:spcAft>
            <a:buNone/>
          </a:pPr>
          <a:r>
            <a:rPr lang="en-US" sz="1200" kern="1200" dirty="0">
              <a:solidFill>
                <a:schemeClr val="bg1"/>
              </a:solidFill>
            </a:rPr>
            <a:t>1:30 - 2:00 PM Exhibit Hall is Open for Vendor Show until 5:00 PM</a:t>
          </a:r>
        </a:p>
      </dsp:txBody>
      <dsp:txXfrm>
        <a:off x="2822473" y="1127754"/>
        <a:ext cx="2197205" cy="1610575"/>
      </dsp:txXfrm>
    </dsp:sp>
    <dsp:sp modelId="{473F2067-7126-4D56-A328-5A8CFD3D8D52}">
      <dsp:nvSpPr>
        <dsp:cNvPr id="0" name=""/>
        <dsp:cNvSpPr/>
      </dsp:nvSpPr>
      <dsp:spPr>
        <a:xfrm rot="5400000">
          <a:off x="4189314" y="2012237"/>
          <a:ext cx="2245207" cy="216473"/>
        </a:xfrm>
        <a:prstGeom prst="corner">
          <a:avLst>
            <a:gd name="adj1" fmla="val 1000"/>
            <a:gd name="adj2" fmla="val 1000"/>
          </a:avLst>
        </a:prstGeom>
        <a:solidFill>
          <a:schemeClr val="lt1">
            <a:hueOff val="0"/>
            <a:satOff val="0"/>
            <a:lumOff val="0"/>
            <a:alphaOff val="0"/>
          </a:schemeClr>
        </a:solidFill>
        <a:ln w="12700" cap="flat" cmpd="sng" algn="ctr">
          <a:solidFill>
            <a:schemeClr val="accent5">
              <a:shade val="80000"/>
              <a:hueOff val="15721"/>
              <a:satOff val="24907"/>
              <a:lumOff val="7963"/>
              <a:alphaOff val="0"/>
            </a:schemeClr>
          </a:solidFill>
          <a:prstDash val="solid"/>
          <a:miter lim="800000"/>
        </a:ln>
        <a:effectLst/>
      </dsp:spPr>
      <dsp:style>
        <a:lnRef idx="2">
          <a:scrgbClr r="0" g="0" b="0"/>
        </a:lnRef>
        <a:fillRef idx="1">
          <a:scrgbClr r="0" g="0" b="0"/>
        </a:fillRef>
        <a:effectRef idx="0">
          <a:scrgbClr r="0" g="0" b="0"/>
        </a:effectRef>
        <a:fontRef idx="minor"/>
      </dsp:style>
    </dsp:sp>
    <dsp:sp modelId="{7A0B5EFC-88FB-4ED5-994F-D5F6584C2293}">
      <dsp:nvSpPr>
        <dsp:cNvPr id="0" name=""/>
        <dsp:cNvSpPr/>
      </dsp:nvSpPr>
      <dsp:spPr>
        <a:xfrm>
          <a:off x="5203681" y="3243078"/>
          <a:ext cx="2705918" cy="748402"/>
        </a:xfrm>
        <a:prstGeom prst="chevron">
          <a:avLst>
            <a:gd name="adj" fmla="val 25000"/>
          </a:avLst>
        </a:prstGeom>
        <a:solidFill>
          <a:schemeClr val="accent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228600" rIns="114300" bIns="228600" numCol="1" spcCol="1270" anchor="ctr" anchorCtr="0">
          <a:noAutofit/>
        </a:bodyPr>
        <a:lstStyle/>
        <a:p>
          <a:pPr marL="0" lvl="0" indent="0" algn="ctr" defTabSz="800100">
            <a:lnSpc>
              <a:spcPct val="90000"/>
            </a:lnSpc>
            <a:spcBef>
              <a:spcPct val="0"/>
            </a:spcBef>
            <a:spcAft>
              <a:spcPct val="35000"/>
            </a:spcAft>
            <a:buNone/>
          </a:pPr>
          <a:r>
            <a:rPr lang="en-US" sz="1800" b="0" i="0" kern="1200" cap="all" spc="200" baseline="0" dirty="0">
              <a:solidFill>
                <a:schemeClr val="accent2">
                  <a:lumMod val="50000"/>
                </a:schemeClr>
              </a:solidFill>
              <a:latin typeface="+mj-lt"/>
            </a:rPr>
            <a:t>Tuesday</a:t>
          </a:r>
          <a:endParaRPr lang="en-US" sz="1800" kern="1200" cap="all" spc="200" baseline="0" dirty="0">
            <a:solidFill>
              <a:schemeClr val="accent2">
                <a:lumMod val="50000"/>
              </a:schemeClr>
            </a:solidFill>
            <a:latin typeface="+mj-lt"/>
          </a:endParaRPr>
        </a:p>
      </dsp:txBody>
      <dsp:txXfrm>
        <a:off x="5390782" y="3243078"/>
        <a:ext cx="2331717" cy="748402"/>
      </dsp:txXfrm>
    </dsp:sp>
    <dsp:sp modelId="{FD7B29F2-0D66-4B4B-BC8A-82DA23575305}">
      <dsp:nvSpPr>
        <dsp:cNvPr id="0" name=""/>
        <dsp:cNvSpPr/>
      </dsp:nvSpPr>
      <dsp:spPr>
        <a:xfrm>
          <a:off x="5420155" y="1127754"/>
          <a:ext cx="2197205" cy="16105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533400">
            <a:lnSpc>
              <a:spcPct val="125000"/>
            </a:lnSpc>
            <a:spcBef>
              <a:spcPct val="0"/>
            </a:spcBef>
            <a:spcAft>
              <a:spcPts val="0"/>
            </a:spcAft>
            <a:buNone/>
          </a:pPr>
          <a:r>
            <a:rPr lang="en-US" sz="1200" b="0" i="0" kern="1200" dirty="0">
              <a:solidFill>
                <a:schemeClr val="bg1"/>
              </a:solidFill>
            </a:rPr>
            <a:t>8:00 AM Breakfast</a:t>
          </a:r>
        </a:p>
        <a:p>
          <a:pPr marL="0" lvl="0" indent="0" algn="l" defTabSz="533400">
            <a:lnSpc>
              <a:spcPct val="125000"/>
            </a:lnSpc>
            <a:spcBef>
              <a:spcPct val="0"/>
            </a:spcBef>
            <a:spcAft>
              <a:spcPts val="0"/>
            </a:spcAft>
            <a:buNone/>
          </a:pPr>
          <a:endParaRPr lang="en-US" sz="1200" b="0" i="0" kern="1200" dirty="0">
            <a:solidFill>
              <a:schemeClr val="bg1"/>
            </a:solidFill>
          </a:endParaRPr>
        </a:p>
        <a:p>
          <a:pPr marL="0" lvl="0" indent="0" algn="l" defTabSz="533400">
            <a:lnSpc>
              <a:spcPct val="125000"/>
            </a:lnSpc>
            <a:spcBef>
              <a:spcPct val="0"/>
            </a:spcBef>
            <a:spcAft>
              <a:spcPts val="0"/>
            </a:spcAft>
            <a:buNone/>
          </a:pPr>
          <a:r>
            <a:rPr lang="en-US" sz="1200" b="0" i="0" kern="1200" dirty="0">
              <a:solidFill>
                <a:schemeClr val="bg1"/>
              </a:solidFill>
            </a:rPr>
            <a:t>Vendors are welcome at all day sessions and any evening events</a:t>
          </a:r>
        </a:p>
        <a:p>
          <a:pPr marL="0" lvl="0" indent="0" algn="l" defTabSz="533400">
            <a:lnSpc>
              <a:spcPct val="125000"/>
            </a:lnSpc>
            <a:spcBef>
              <a:spcPct val="0"/>
            </a:spcBef>
            <a:spcAft>
              <a:spcPts val="0"/>
            </a:spcAft>
            <a:buNone/>
          </a:pPr>
          <a:endParaRPr lang="en-US" sz="1200" b="0" i="0" kern="1200" dirty="0">
            <a:solidFill>
              <a:schemeClr val="bg1"/>
            </a:solidFill>
          </a:endParaRPr>
        </a:p>
      </dsp:txBody>
      <dsp:txXfrm>
        <a:off x="5420155" y="1127754"/>
        <a:ext cx="2197205" cy="1610575"/>
      </dsp:txXfrm>
    </dsp:sp>
    <dsp:sp modelId="{867247C7-675B-475B-B197-D1F36C803805}">
      <dsp:nvSpPr>
        <dsp:cNvPr id="0" name=""/>
        <dsp:cNvSpPr/>
      </dsp:nvSpPr>
      <dsp:spPr>
        <a:xfrm rot="5400000">
          <a:off x="6786996" y="2012237"/>
          <a:ext cx="2245207" cy="216473"/>
        </a:xfrm>
        <a:prstGeom prst="corner">
          <a:avLst>
            <a:gd name="adj1" fmla="val 1000"/>
            <a:gd name="adj2" fmla="val 1000"/>
          </a:avLst>
        </a:prstGeom>
        <a:solidFill>
          <a:schemeClr val="lt1">
            <a:hueOff val="0"/>
            <a:satOff val="0"/>
            <a:lumOff val="0"/>
            <a:alphaOff val="0"/>
          </a:schemeClr>
        </a:solidFill>
        <a:ln w="12700" cap="flat" cmpd="sng" algn="ctr">
          <a:solidFill>
            <a:schemeClr val="accent5">
              <a:shade val="80000"/>
              <a:hueOff val="23582"/>
              <a:satOff val="37360"/>
              <a:lumOff val="11945"/>
              <a:alphaOff val="0"/>
            </a:schemeClr>
          </a:solidFill>
          <a:prstDash val="solid"/>
          <a:miter lim="800000"/>
        </a:ln>
        <a:effectLst/>
      </dsp:spPr>
      <dsp:style>
        <a:lnRef idx="2">
          <a:scrgbClr r="0" g="0" b="0"/>
        </a:lnRef>
        <a:fillRef idx="1">
          <a:scrgbClr r="0" g="0" b="0"/>
        </a:fillRef>
        <a:effectRef idx="0">
          <a:scrgbClr r="0" g="0" b="0"/>
        </a:effectRef>
        <a:fontRef idx="minor"/>
      </dsp:style>
    </dsp:sp>
    <dsp:sp modelId="{7446AE26-64EA-49D6-8E58-02C11EFB9FB9}">
      <dsp:nvSpPr>
        <dsp:cNvPr id="0" name=""/>
        <dsp:cNvSpPr/>
      </dsp:nvSpPr>
      <dsp:spPr>
        <a:xfrm>
          <a:off x="7801363" y="3243078"/>
          <a:ext cx="2705918" cy="748402"/>
        </a:xfrm>
        <a:prstGeom prst="chevron">
          <a:avLst>
            <a:gd name="adj" fmla="val 25000"/>
          </a:avLst>
        </a:prstGeom>
        <a:solidFill>
          <a:schemeClr val="accent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228600" rIns="114300" bIns="228600"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r>
            <a:rPr lang="en-US" sz="1800" b="0" i="0" kern="1200" cap="all" spc="200" baseline="0" dirty="0">
              <a:solidFill>
                <a:schemeClr val="accent2">
                  <a:lumMod val="50000"/>
                </a:schemeClr>
              </a:solidFill>
              <a:latin typeface="+mj-lt"/>
            </a:rPr>
            <a:t>Wednesday</a:t>
          </a:r>
          <a:endParaRPr lang="en-US" sz="1800" kern="1200" cap="all" spc="200" baseline="0" dirty="0">
            <a:solidFill>
              <a:schemeClr val="accent2">
                <a:lumMod val="50000"/>
              </a:schemeClr>
            </a:solidFill>
            <a:latin typeface="+mj-lt"/>
          </a:endParaRPr>
        </a:p>
      </dsp:txBody>
      <dsp:txXfrm>
        <a:off x="7988464" y="3243078"/>
        <a:ext cx="2331717" cy="748402"/>
      </dsp:txXfrm>
    </dsp:sp>
    <dsp:sp modelId="{BBC1FACD-D752-4E1B-BCF3-249E980F80C6}">
      <dsp:nvSpPr>
        <dsp:cNvPr id="0" name=""/>
        <dsp:cNvSpPr/>
      </dsp:nvSpPr>
      <dsp:spPr>
        <a:xfrm>
          <a:off x="8017836" y="1127754"/>
          <a:ext cx="2197205" cy="16105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533400">
            <a:lnSpc>
              <a:spcPct val="125000"/>
            </a:lnSpc>
            <a:spcBef>
              <a:spcPct val="0"/>
            </a:spcBef>
            <a:spcAft>
              <a:spcPts val="0"/>
            </a:spcAft>
            <a:buFont typeface="Arial" panose="020B0604020202020204" pitchFamily="34" charset="0"/>
            <a:buNone/>
          </a:pPr>
          <a:r>
            <a:rPr lang="en-US" sz="1200" kern="1200" dirty="0">
              <a:solidFill>
                <a:schemeClr val="bg1"/>
              </a:solidFill>
            </a:rPr>
            <a:t>8:00 AM Breakfast</a:t>
          </a:r>
        </a:p>
        <a:p>
          <a:pPr marL="0" lvl="0" indent="0" algn="l" defTabSz="533400">
            <a:lnSpc>
              <a:spcPct val="125000"/>
            </a:lnSpc>
            <a:spcBef>
              <a:spcPct val="0"/>
            </a:spcBef>
            <a:spcAft>
              <a:spcPts val="0"/>
            </a:spcAft>
            <a:buFont typeface="Arial" panose="020B0604020202020204" pitchFamily="34" charset="0"/>
            <a:buNone/>
          </a:pPr>
          <a:endParaRPr lang="en-US" sz="1200" kern="1200" dirty="0">
            <a:solidFill>
              <a:schemeClr val="bg1"/>
            </a:solidFill>
          </a:endParaRPr>
        </a:p>
        <a:p>
          <a:pPr marL="0" lvl="0" indent="0" algn="l" defTabSz="533400">
            <a:lnSpc>
              <a:spcPct val="125000"/>
            </a:lnSpc>
            <a:spcBef>
              <a:spcPct val="0"/>
            </a:spcBef>
            <a:spcAft>
              <a:spcPts val="0"/>
            </a:spcAft>
            <a:buNone/>
          </a:pPr>
          <a:r>
            <a:rPr lang="en-US" sz="1200" kern="1200" dirty="0">
              <a:solidFill>
                <a:schemeClr val="bg1"/>
              </a:solidFill>
            </a:rPr>
            <a:t>9:00 AM Sessions Begin</a:t>
          </a:r>
        </a:p>
        <a:p>
          <a:pPr marL="0" lvl="0" indent="0" algn="l" defTabSz="533400">
            <a:lnSpc>
              <a:spcPct val="125000"/>
            </a:lnSpc>
            <a:spcBef>
              <a:spcPct val="0"/>
            </a:spcBef>
            <a:spcAft>
              <a:spcPts val="0"/>
            </a:spcAft>
            <a:buNone/>
          </a:pPr>
          <a:endParaRPr lang="en-US" sz="1200" kern="1200" dirty="0">
            <a:solidFill>
              <a:schemeClr val="bg1"/>
            </a:solidFill>
          </a:endParaRPr>
        </a:p>
        <a:p>
          <a:pPr marL="0" lvl="0" indent="0" algn="l" defTabSz="533400">
            <a:lnSpc>
              <a:spcPct val="125000"/>
            </a:lnSpc>
            <a:spcBef>
              <a:spcPct val="0"/>
            </a:spcBef>
            <a:spcAft>
              <a:spcPts val="0"/>
            </a:spcAft>
            <a:buNone/>
          </a:pPr>
          <a:r>
            <a:rPr lang="en-US" sz="1200" kern="1200" dirty="0">
              <a:solidFill>
                <a:schemeClr val="bg1"/>
              </a:solidFill>
            </a:rPr>
            <a:t>12:00 PM Conference Closes</a:t>
          </a:r>
        </a:p>
      </dsp:txBody>
      <dsp:txXfrm>
        <a:off x="8017836" y="1127754"/>
        <a:ext cx="2197205" cy="1610575"/>
      </dsp:txXfrm>
    </dsp:sp>
  </dsp:spTree>
</dsp:drawing>
</file>

<file path=ppt/diagrams/layout1.xml><?xml version="1.0" encoding="utf-8"?>
<dgm:layoutDef xmlns:dgm="http://schemas.openxmlformats.org/drawingml/2006/diagram" xmlns:a="http://schemas.openxmlformats.org/drawingml/2006/main" uniqueId="urn:microsoft.com/office/officeart/2016/7/layout/AccentHomeChevronProcess">
  <dgm:title val="Accent Home Chevron Process"/>
  <dgm:desc val="Use to show a progression; a timeline; sequential steps in a task, process, or workflow; or to emphasize movement or direction. Level 1 text appears inside an chevron shape, except the first shape which comes in a home shape, while Level 2 text appears above the invisible rectangle shapes."/>
  <dgm:catLst>
    <dgm:cat type="process" pri="500"/>
    <dgm:cat type="timeline"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contrsBasedOnsibTransCount">
      <dgm:if name="oneSibTrans" axis="ch" ptType="sibTrans" func="cnt" op="equ" val="1">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2"/>
          <dgm:constr type="w" for="ch" ptType="sibTrans" op="equ"/>
        </dgm:constrLst>
      </dgm:if>
      <dgm:else name="moreThanOneSibTrans">
        <dgm:choose name="contrsForMoreThanOneSibTrans">
          <dgm:if name="twoSibTrans" axis="ch" ptType="sibTrans" func="cnt" op="equ" val="2">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3"/>
              <dgm:constr type="w" for="ch" ptType="sibTrans" op="equ"/>
            </dgm:constrLst>
          </dgm:if>
          <dgm:else name="moreThanTwoSibTrans">
            <dgm:choose name="contrsForMoreThanTwoSibTrans">
              <dgm:if name="threeSibTrans" axis="ch" ptType="sibTrans" func="cnt" op="equ" val="3">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4"/>
                  <dgm:constr type="w" for="ch" ptType="sibTrans" op="equ"/>
                </dgm:constrLst>
              </dgm:if>
              <dgm:else name="moreThanThreeSibTrans">
                <dgm:choose name="contrsForMoreThanThreeSibTrans">
                  <dgm:if name="fourToSixSibTrans" axis="ch" ptType="sibTrans" func="cnt" op="lte" val="6">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5"/>
                      <dgm:constr type="w" for="ch" ptType="sibTrans" op="equ"/>
                    </dgm:constrLst>
                  </dgm:if>
                  <dgm:else name="moreThanSixSibTrans">
                    <dgm:choose name="contrsForMoreThanSixSibTrans">
                      <dgm:if name="sevenToEightSibTrans" axis="ch" ptType="sibTrans" func="cnt" op="lte" val="8">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7"/>
                          <dgm:constr type="w" for="ch" ptType="sibTrans" op="equ"/>
                        </dgm:constrLst>
                      </dgm:if>
                      <dgm:else name="moreThanEightSibTrans">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9"/>
                          <dgm:constr type="w" for="ch" ptType="sibTrans" op="equ"/>
                        </dgm:constrLst>
                      </dgm:else>
                    </dgm:choose>
                  </dgm:else>
                </dgm:choose>
              </dgm:else>
            </dgm:choose>
          </dgm:else>
        </dgm:choose>
      </dgm:else>
    </dgm:choose>
    <dgm:ruleLst/>
    <dgm:forEach name="Name6" axis="ch" ptType="node">
      <dgm:layoutNode name="composite">
        <dgm:alg type="composite"/>
        <dgm:shape xmlns:r="http://schemas.openxmlformats.org/officeDocument/2006/relationships" r:blip="">
          <dgm:adjLst/>
        </dgm:shape>
        <dgm:presOf/>
        <dgm:choose name="LayoutLTRorRTL">
          <dgm:if name="LayoutLTR" func="var" arg="dir" op="equ" val="norm">
            <dgm:constrLst>
              <dgm:constr type="w" for="ch" forName="L" refType="w" fact="0.08"/>
              <dgm:constr type="h" for="ch" forName="L" refType="h" fact="0.75"/>
              <dgm:constr type="l" for="ch" forName="L"/>
              <dgm:constr type="l" for="ch" forName="parTx"/>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l" for="ch" forName="desTx" refType="r" refFor="ch" refForName="L"/>
              <dgm:constr type="w" for="ch" forName="desTx" refType="w" fact="0.812"/>
              <dgm:constr type="w" for="ch" forName="EmptyPlaceHolder" refType="w" fact="0.82"/>
              <dgm:constr type="l" for="ch" forName="EmptyPlaceHolder" refType="r" refFor="ch" refForName="L"/>
              <dgm:constr type="b" for="ch" forName="EmptyPlaceHolder" refType="b" refFor="ch" refForName="L"/>
              <dgm:constr type="h" for="ch" forName="EmptyPlaceHolder" refType="t" refFor="ch" refForName="desTx"/>
            </dgm:constrLst>
          </dgm:if>
          <dgm:else name="LayoutRTL">
            <dgm:constrLst>
              <dgm:constr type="w" for="ch" forName="L" refType="w" fact="0.08"/>
              <dgm:constr type="h" for="ch" forName="L" refType="h" fact="0.75"/>
              <dgm:constr type="r" for="ch" forName="L" refType="w"/>
              <dgm:constr type="r" for="ch" forName="parTx" refType="w"/>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r" for="ch" forName="desTx" refType="l" refFor="ch" refForName="L"/>
              <dgm:constr type="w" for="ch" forName="desTx" refType="w" fact="0.812"/>
              <dgm:constr type="w" for="ch" forName="EmptyPlaceHolder" refType="w" fact="0.82"/>
              <dgm:constr type="h" for="ch" forName="EmptyPlaceHolder" refType="w" refFor="ch" refForName="L" fact="0.6"/>
              <dgm:constr type="b" for="ch" forName="EmptyPlaceHolder" refType="b" refFor="ch" refForName="L"/>
            </dgm:constrLst>
          </dgm:else>
        </dgm:choose>
        <dgm:layoutNode name="L" styleLbl="solidFgAcc1" moveWith="parTx">
          <dgm:varLst>
            <dgm:chMax val="0"/>
            <dgm:chPref val="0"/>
          </dgm:varLst>
          <dgm:alg type="sp"/>
          <dgm:choose name="Name310">
            <dgm:if name="Name311" func="var" arg="dir" op="equ" val="norm">
              <dgm:shape xmlns:r="http://schemas.openxmlformats.org/officeDocument/2006/relationships" rot="90" type="corner" r:blip="">
                <dgm:adjLst>
                  <dgm:adj idx="1" val="0.01"/>
                  <dgm:adj idx="2" val="0.01"/>
                </dgm:adjLst>
              </dgm:shape>
            </dgm:if>
            <dgm:else name="Name312">
              <dgm:shape xmlns:r="http://schemas.openxmlformats.org/officeDocument/2006/relationships" rot="180" type="corner" r:blip="">
                <dgm:adjLst>
                  <dgm:adj idx="1" val="0.01"/>
                  <dgm:adj idx="2" val="0.01"/>
                </dgm:adjLst>
              </dgm:shape>
            </dgm:else>
          </dgm:choose>
          <dgm:presOf/>
          <dgm:constrLst/>
          <dgm:ruleLst/>
        </dgm:layoutNode>
        <dgm:layoutNode name="parTx" styleLbl="alignNode1">
          <dgm:varLst>
            <dgm:chMax val="0"/>
            <dgm:chPref val="0"/>
            <dgm:bulletEnabled val="1"/>
          </dgm:varLst>
          <dgm:alg type="tx">
            <dgm:param type="txAnchorVert" val="mid"/>
            <dgm:param type="parTxLTRAlign" val="ctr"/>
            <dgm:param type="parTxRTLAlign" val="ctr"/>
          </dgm:alg>
          <dgm:choose name="MakeFirstNodeHomePlate">
            <dgm:if name="IfFirstNode" axis="self" ptType="node" func="pos" op="equ" val="1">
              <dgm:choose name="Name110">
                <dgm:if name="Name111" func="var" arg="dir" op="equ" val="norm">
                  <dgm:shape xmlns:r="http://schemas.openxmlformats.org/officeDocument/2006/relationships" type="homePlate" r:blip="">
                    <dgm:adjLst>
                      <dgm:adj idx="1" val="0.25"/>
                    </dgm:adjLst>
                  </dgm:shape>
                </dgm:if>
                <dgm:else name="Name112">
                  <dgm:shape xmlns:r="http://schemas.openxmlformats.org/officeDocument/2006/relationships" rot="180" type="homePlate" r:blip="">
                    <dgm:adjLst>
                      <dgm:adj idx="1" val="0.25"/>
                    </dgm:adjLst>
                  </dgm:shape>
                </dgm:else>
              </dgm:choose>
            </dgm:if>
            <dgm:else name="MakeRestOfNodesChevrons">
              <dgm:choose name="Name10">
                <dgm:if name="Name11" func="var" arg="dir" op="equ" val="norm">
                  <dgm:shape xmlns:r="http://schemas.openxmlformats.org/officeDocument/2006/relationships" type="chevron" r:blip="">
                    <dgm:adjLst>
                      <dgm:adj idx="1" val="0.25"/>
                    </dgm:adjLst>
                  </dgm:shape>
                </dgm:if>
                <dgm:else name="Name12">
                  <dgm:shape xmlns:r="http://schemas.openxmlformats.org/officeDocument/2006/relationships" rot="180" type="chevron" r:blip="">
                    <dgm:adjLst>
                      <dgm:adj idx="1" val="0.25"/>
                    </dgm:adjLst>
                  </dgm:shape>
                </dgm:else>
              </dgm:choose>
            </dgm:else>
          </dgm:choose>
          <dgm:presOf axis="self" ptType="node"/>
          <dgm:constrLst>
            <dgm:constr type="tMarg" refType="primFontSz"/>
            <dgm:constr type="bMarg" refType="primFontSz"/>
            <dgm:constr type="lMarg" refType="primFontSz" fact="0.5"/>
            <dgm:constr type="rMarg" refType="primFontSz" fact="0.5"/>
          </dgm:constrLst>
          <dgm:ruleLst>
            <dgm:rule type="primFontSz" val="13" fact="NaN" max="NaN"/>
          </dgm:ruleLst>
        </dgm:layoutNode>
        <dgm:layoutNode name="desTx" styleLbl="revTx" moveWith="parTx">
          <dgm:varLst>
            <dgm:chMax val="0"/>
            <dgm:chPref val="0"/>
            <dgm:bulletEnabled val="1"/>
          </dgm:varLst>
          <dgm:choose name="Name210">
            <dgm:if name="Name211" func="var" arg="dir" op="equ" val="norm">
              <dgm:alg type="tx">
                <dgm:param type="txAnchorVert" val="t"/>
                <dgm:param type="parTxLTRAlign" val="l"/>
                <dgm:param type="shpTxLTRAlignCh" val="l"/>
                <dgm:param type="parTxRTLAlign" val="l"/>
                <dgm:param type="shpTxRTLAlignCh" val="l"/>
              </dgm:alg>
            </dgm:if>
            <dgm:else name="Name212">
              <dgm:alg type="tx">
                <dgm:param type="txAnchorVert" val="t"/>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 ptType="node"/>
          <dgm:constrLst>
            <dgm:constr type="tMarg"/>
            <dgm:constr type="bMarg"/>
            <dgm:constr type="lMarg"/>
            <dgm:constr type="rMarg"/>
          </dgm:constrLst>
          <dgm:ruleLst>
            <dgm:rule type="primFontSz" val="11" fact="NaN" max="NaN"/>
            <dgm:rule type="secFontSz" val="9" fact="NaN" max="NaN"/>
          </dgm:ruleLst>
        </dgm:layoutNode>
        <dgm:layoutNode name="EmptyPlaceHolder">
          <dgm:alg type="sp"/>
          <dgm:shape xmlns:r="http://schemas.openxmlformats.org/officeDocument/2006/relationships" r:blip="">
            <dgm:adjLst/>
          </dgm:shape>
          <dgm:presOf/>
          <dgm:constr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8FCD50D-240B-4202-BA15-94363033099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10986A40-88CC-4CF8-A82C-0522A84173E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EB78CE2-C833-4BFB-B646-A41BF50DD3DE}" type="datetimeFigureOut">
              <a:rPr lang="en-US" smtClean="0"/>
              <a:t>6/1/2023</a:t>
            </a:fld>
            <a:endParaRPr lang="en-US" dirty="0"/>
          </a:p>
        </p:txBody>
      </p:sp>
      <p:sp>
        <p:nvSpPr>
          <p:cNvPr id="4" name="Footer Placeholder 3">
            <a:extLst>
              <a:ext uri="{FF2B5EF4-FFF2-40B4-BE49-F238E27FC236}">
                <a16:creationId xmlns:a16="http://schemas.microsoft.com/office/drawing/2014/main" id="{7021F718-5D0C-484C-9E94-4002D1F60A1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D546DE25-1D25-4297-ACEE-43B0A6165AE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A706342-55CD-4F55-9921-27DD6E1BACC4}" type="slidenum">
              <a:rPr lang="en-US" smtClean="0"/>
              <a:t>‹#›</a:t>
            </a:fld>
            <a:endParaRPr lang="en-US" dirty="0"/>
          </a:p>
        </p:txBody>
      </p:sp>
    </p:spTree>
    <p:extLst>
      <p:ext uri="{BB962C8B-B14F-4D97-AF65-F5344CB8AC3E}">
        <p14:creationId xmlns:p14="http://schemas.microsoft.com/office/powerpoint/2010/main" val="11159513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E5D0CA-A9EA-4786-92CB-50D9D9B29FEF}" type="datetimeFigureOut">
              <a:rPr lang="en-US" smtClean="0"/>
              <a:t>6/1/2023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C86772-94DE-41DD-845F-738AE05EE900}" type="slidenum">
              <a:rPr lang="en-US" smtClean="0"/>
              <a:t>‹#›</a:t>
            </a:fld>
            <a:endParaRPr lang="en-US" dirty="0"/>
          </a:p>
        </p:txBody>
      </p:sp>
    </p:spTree>
    <p:extLst>
      <p:ext uri="{BB962C8B-B14F-4D97-AF65-F5344CB8AC3E}">
        <p14:creationId xmlns:p14="http://schemas.microsoft.com/office/powerpoint/2010/main" val="39184252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accent2"/>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BE5F371-5525-435D-A976-3813CDC7E2F7}"/>
              </a:ext>
            </a:extLst>
          </p:cNvPr>
          <p:cNvSpPr>
            <a:spLocks noGrp="1"/>
          </p:cNvSpPr>
          <p:nvPr>
            <p:ph type="pic" sz="quarter" idx="10" hasCustomPrompt="1"/>
          </p:nvPr>
        </p:nvSpPr>
        <p:spPr>
          <a:xfrm>
            <a:off x="0" y="0"/>
            <a:ext cx="12192000" cy="6858000"/>
          </a:xfrm>
          <a:prstGeom prst="rect">
            <a:avLst/>
          </a:prstGeom>
        </p:spPr>
        <p:txBody>
          <a:bodyPr/>
          <a:lstStyle>
            <a:lvl1pPr marL="0" indent="0" algn="ctr">
              <a:buNone/>
              <a:defRPr/>
            </a:lvl1pPr>
          </a:lstStyle>
          <a:p>
            <a:r>
              <a:rPr lang="en-US" dirty="0"/>
              <a:t>Click to add photo</a:t>
            </a:r>
          </a:p>
        </p:txBody>
      </p:sp>
      <p:sp>
        <p:nvSpPr>
          <p:cNvPr id="2" name="Title 1">
            <a:extLst>
              <a:ext uri="{FF2B5EF4-FFF2-40B4-BE49-F238E27FC236}">
                <a16:creationId xmlns:a16="http://schemas.microsoft.com/office/drawing/2014/main" id="{B8332B57-459F-4669-8A88-96A6A1E147B5}"/>
              </a:ext>
            </a:extLst>
          </p:cNvPr>
          <p:cNvSpPr>
            <a:spLocks noGrp="1"/>
          </p:cNvSpPr>
          <p:nvPr>
            <p:ph type="title" hasCustomPrompt="1"/>
          </p:nvPr>
        </p:nvSpPr>
        <p:spPr>
          <a:xfrm>
            <a:off x="6433925" y="0"/>
            <a:ext cx="5758075" cy="5391215"/>
          </a:xfrm>
          <a:prstGeom prst="rect">
            <a:avLst/>
          </a:prstGeom>
          <a:solidFill>
            <a:schemeClr val="accent6">
              <a:lumMod val="60000"/>
              <a:lumOff val="40000"/>
              <a:alpha val="5000"/>
            </a:schemeClr>
          </a:solidFill>
        </p:spPr>
        <p:txBody>
          <a:bodyPr tIns="5394960" anchor="b"/>
          <a:lstStyle>
            <a:lvl1pPr>
              <a:lnSpc>
                <a:spcPct val="80000"/>
              </a:lnSpc>
              <a:defRPr sz="6000" cap="all" spc="200" baseline="0">
                <a:solidFill>
                  <a:schemeClr val="bg1"/>
                </a:solidFill>
              </a:defRPr>
            </a:lvl1pPr>
          </a:lstStyle>
          <a:p>
            <a:r>
              <a:rPr lang="en-US" dirty="0"/>
              <a:t>Click to add title</a:t>
            </a:r>
          </a:p>
        </p:txBody>
      </p:sp>
      <p:sp>
        <p:nvSpPr>
          <p:cNvPr id="10" name="Text Placeholder 12">
            <a:extLst>
              <a:ext uri="{FF2B5EF4-FFF2-40B4-BE49-F238E27FC236}">
                <a16:creationId xmlns:a16="http://schemas.microsoft.com/office/drawing/2014/main" id="{F4472392-D2F6-424E-BA23-46AF83099FC5}"/>
              </a:ext>
            </a:extLst>
          </p:cNvPr>
          <p:cNvSpPr>
            <a:spLocks noGrp="1"/>
          </p:cNvSpPr>
          <p:nvPr>
            <p:ph type="body" sz="quarter" idx="15" hasCustomPrompt="1"/>
          </p:nvPr>
        </p:nvSpPr>
        <p:spPr>
          <a:xfrm>
            <a:off x="6433926" y="5391215"/>
            <a:ext cx="5758074" cy="1466785"/>
          </a:xfrm>
          <a:prstGeom prst="rect">
            <a:avLst/>
          </a:prstGeom>
          <a:solidFill>
            <a:schemeClr val="accent6">
              <a:lumMod val="60000"/>
              <a:lumOff val="40000"/>
              <a:alpha val="5000"/>
            </a:schemeClr>
          </a:solidFill>
        </p:spPr>
        <p:txBody>
          <a:bodyPr anchor="t"/>
          <a:lstStyle>
            <a:lvl1pPr marL="0" indent="0">
              <a:lnSpc>
                <a:spcPct val="100000"/>
              </a:lnSpc>
              <a:buNone/>
              <a:defRPr sz="2000" i="0" cap="none" spc="100" baseline="0">
                <a:solidFill>
                  <a:schemeClr val="bg1"/>
                </a:solidFill>
                <a:latin typeface="+mn-lt"/>
              </a:defRPr>
            </a:lvl1pPr>
          </a:lstStyle>
          <a:p>
            <a:pPr lvl="0"/>
            <a:r>
              <a:rPr lang="en-US" dirty="0"/>
              <a:t>Click to add text</a:t>
            </a:r>
          </a:p>
        </p:txBody>
      </p:sp>
      <p:pic>
        <p:nvPicPr>
          <p:cNvPr id="7" name="Graphic 6">
            <a:extLst>
              <a:ext uri="{FF2B5EF4-FFF2-40B4-BE49-F238E27FC236}">
                <a16:creationId xmlns:a16="http://schemas.microsoft.com/office/drawing/2014/main" id="{F49209FF-BA53-4DEA-823A-B6660FF169BA}"/>
              </a:ext>
              <a:ext uri="{C183D7F6-B498-43B3-948B-1728B52AA6E4}">
                <adec:decorative xmlns:adec="http://schemas.microsoft.com/office/drawing/2017/decorative" val="1"/>
              </a:ext>
            </a:extLst>
          </p:cNvPr>
          <p:cNvPicPr>
            <a:picLocks noChangeAspect="1"/>
          </p:cNvPicPr>
          <p:nvPr userDrawn="1"/>
        </p:nvPicPr>
        <p:blipFill>
          <a:blip r:embed="rId2">
            <a:alphaModFix amt="54000"/>
            <a:extLst>
              <a:ext uri="{96DAC541-7B7A-43D3-8B79-37D633B846F1}">
                <asvg:svgBlip xmlns:asvg="http://schemas.microsoft.com/office/drawing/2016/SVG/main" r:embed="rId3"/>
              </a:ext>
            </a:extLst>
          </a:blip>
          <a:stretch>
            <a:fillRect/>
          </a:stretch>
        </p:blipFill>
        <p:spPr>
          <a:xfrm>
            <a:off x="0" y="0"/>
            <a:ext cx="6434138" cy="6858000"/>
          </a:xfrm>
          <a:prstGeom prst="rect">
            <a:avLst/>
          </a:prstGeom>
        </p:spPr>
      </p:pic>
    </p:spTree>
    <p:extLst>
      <p:ext uri="{BB962C8B-B14F-4D97-AF65-F5344CB8AC3E}">
        <p14:creationId xmlns:p14="http://schemas.microsoft.com/office/powerpoint/2010/main" val="22433816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lan for Product Launch">
    <p:bg>
      <p:bgPr>
        <a:solidFill>
          <a:schemeClr val="accent4"/>
        </a:solidFill>
        <a:effectLst/>
      </p:bgPr>
    </p:bg>
    <p:spTree>
      <p:nvGrpSpPr>
        <p:cNvPr id="1" name=""/>
        <p:cNvGrpSpPr/>
        <p:nvPr/>
      </p:nvGrpSpPr>
      <p:grpSpPr>
        <a:xfrm>
          <a:off x="0" y="0"/>
          <a:ext cx="0" cy="0"/>
          <a:chOff x="0" y="0"/>
          <a:chExt cx="0" cy="0"/>
        </a:xfrm>
      </p:grpSpPr>
      <p:sp>
        <p:nvSpPr>
          <p:cNvPr id="45" name="Graphic 43">
            <a:extLst>
              <a:ext uri="{FF2B5EF4-FFF2-40B4-BE49-F238E27FC236}">
                <a16:creationId xmlns:a16="http://schemas.microsoft.com/office/drawing/2014/main" id="{D76CD6FD-D22D-437F-BDAE-7B3ECB0EF581}"/>
              </a:ext>
              <a:ext uri="{C183D7F6-B498-43B3-948B-1728B52AA6E4}">
                <adec:decorative xmlns:adec="http://schemas.microsoft.com/office/drawing/2017/decorative" val="1"/>
              </a:ext>
            </a:extLst>
          </p:cNvPr>
          <p:cNvSpPr/>
          <p:nvPr/>
        </p:nvSpPr>
        <p:spPr>
          <a:xfrm>
            <a:off x="4729937" y="0"/>
            <a:ext cx="7462063" cy="6858000"/>
          </a:xfrm>
          <a:custGeom>
            <a:avLst/>
            <a:gdLst>
              <a:gd name="connsiteX0" fmla="*/ 2766060 w 5591365"/>
              <a:gd name="connsiteY0" fmla="*/ 1566101 h 5138737"/>
              <a:gd name="connsiteX1" fmla="*/ 658749 w 5591365"/>
              <a:gd name="connsiteY1" fmla="*/ 2875979 h 5138737"/>
              <a:gd name="connsiteX2" fmla="*/ 0 w 5591365"/>
              <a:gd name="connsiteY2" fmla="*/ 4702016 h 5138737"/>
              <a:gd name="connsiteX3" fmla="*/ 26670 w 5591365"/>
              <a:gd name="connsiteY3" fmla="*/ 5138738 h 5138737"/>
              <a:gd name="connsiteX4" fmla="*/ 2675763 w 5591365"/>
              <a:gd name="connsiteY4" fmla="*/ 5138738 h 5138737"/>
              <a:gd name="connsiteX5" fmla="*/ 2481072 w 5591365"/>
              <a:gd name="connsiteY5" fmla="*/ 4439984 h 5138737"/>
              <a:gd name="connsiteX6" fmla="*/ 2804636 w 5591365"/>
              <a:gd name="connsiteY6" fmla="*/ 3584734 h 5138737"/>
              <a:gd name="connsiteX7" fmla="*/ 3798570 w 5591365"/>
              <a:gd name="connsiteY7" fmla="*/ 2814257 h 5138737"/>
              <a:gd name="connsiteX8" fmla="*/ 5378101 w 5591365"/>
              <a:gd name="connsiteY8" fmla="*/ 4717352 h 5138737"/>
              <a:gd name="connsiteX9" fmla="*/ 4949381 w 5591365"/>
              <a:gd name="connsiteY9" fmla="*/ 5138642 h 5138737"/>
              <a:gd name="connsiteX10" fmla="*/ 5591366 w 5591365"/>
              <a:gd name="connsiteY10" fmla="*/ 5138642 h 5138737"/>
              <a:gd name="connsiteX11" fmla="*/ 5591366 w 5591365"/>
              <a:gd name="connsiteY11" fmla="*/ 0 h 5138737"/>
              <a:gd name="connsiteX12" fmla="*/ 5397056 w 5591365"/>
              <a:gd name="connsiteY12" fmla="*/ 0 h 5138737"/>
              <a:gd name="connsiteX13" fmla="*/ 4684681 w 5591365"/>
              <a:gd name="connsiteY13" fmla="*/ 595217 h 5138737"/>
              <a:gd name="connsiteX14" fmla="*/ 4254627 w 5591365"/>
              <a:gd name="connsiteY14" fmla="*/ 0 h 5138737"/>
              <a:gd name="connsiteX15" fmla="*/ 1910620 w 5591365"/>
              <a:gd name="connsiteY15" fmla="*/ 0 h 5138737"/>
              <a:gd name="connsiteX16" fmla="*/ 2018633 w 5591365"/>
              <a:gd name="connsiteY16" fmla="*/ 314039 h 5138737"/>
              <a:gd name="connsiteX17" fmla="*/ 2766060 w 5591365"/>
              <a:gd name="connsiteY17" fmla="*/ 1566101 h 5138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91365" h="5138737">
                <a:moveTo>
                  <a:pt x="2766060" y="1566101"/>
                </a:moveTo>
                <a:cubicBezTo>
                  <a:pt x="1800416" y="1946243"/>
                  <a:pt x="1097947" y="2382869"/>
                  <a:pt x="658749" y="2875979"/>
                </a:cubicBezTo>
                <a:cubicBezTo>
                  <a:pt x="219551" y="3368993"/>
                  <a:pt x="0" y="3977735"/>
                  <a:pt x="0" y="4702016"/>
                </a:cubicBezTo>
                <a:cubicBezTo>
                  <a:pt x="0" y="4853178"/>
                  <a:pt x="9049" y="4998720"/>
                  <a:pt x="26670" y="5138738"/>
                </a:cubicBezTo>
                <a:lnTo>
                  <a:pt x="2675763" y="5138738"/>
                </a:lnTo>
                <a:cubicBezTo>
                  <a:pt x="2546033" y="4937951"/>
                  <a:pt x="2481072" y="4705065"/>
                  <a:pt x="2481072" y="4439984"/>
                </a:cubicBezTo>
                <a:cubicBezTo>
                  <a:pt x="2481072" y="4136898"/>
                  <a:pt x="2588990" y="3851815"/>
                  <a:pt x="2804636" y="3584734"/>
                </a:cubicBezTo>
                <a:cubicBezTo>
                  <a:pt x="3020378" y="3317653"/>
                  <a:pt x="3351657" y="3060764"/>
                  <a:pt x="3798570" y="2814257"/>
                </a:cubicBezTo>
                <a:lnTo>
                  <a:pt x="5378101" y="4717352"/>
                </a:lnTo>
                <a:cubicBezTo>
                  <a:pt x="5225510" y="4879181"/>
                  <a:pt x="5082635" y="5019580"/>
                  <a:pt x="4949381" y="5138642"/>
                </a:cubicBezTo>
                <a:lnTo>
                  <a:pt x="5591366" y="5138642"/>
                </a:lnTo>
                <a:lnTo>
                  <a:pt x="5591366" y="0"/>
                </a:lnTo>
                <a:lnTo>
                  <a:pt x="5397056" y="0"/>
                </a:lnTo>
                <a:cubicBezTo>
                  <a:pt x="5226368" y="200978"/>
                  <a:pt x="4988910" y="399383"/>
                  <a:pt x="4684681" y="595217"/>
                </a:cubicBezTo>
                <a:cubicBezTo>
                  <a:pt x="4507230" y="377000"/>
                  <a:pt x="4364070" y="178689"/>
                  <a:pt x="4254627" y="0"/>
                </a:cubicBezTo>
                <a:lnTo>
                  <a:pt x="1910620" y="0"/>
                </a:lnTo>
                <a:cubicBezTo>
                  <a:pt x="1941005" y="105728"/>
                  <a:pt x="1976914" y="210407"/>
                  <a:pt x="2018633" y="314039"/>
                </a:cubicBezTo>
                <a:cubicBezTo>
                  <a:pt x="2172748" y="696754"/>
                  <a:pt x="2421922" y="1114044"/>
                  <a:pt x="2766060" y="1566101"/>
                </a:cubicBezTo>
                <a:close/>
              </a:path>
            </a:pathLst>
          </a:custGeom>
          <a:solidFill>
            <a:schemeClr val="accent3">
              <a:lumMod val="60000"/>
              <a:lumOff val="40000"/>
              <a:alpha val="10000"/>
            </a:schemeClr>
          </a:solidFill>
          <a:ln w="9525" cap="flat">
            <a:noFill/>
            <a:prstDash val="solid"/>
            <a:miter/>
          </a:ln>
        </p:spPr>
        <p:txBody>
          <a:bodyPr rtlCol="0" anchor="ctr"/>
          <a:lstStyle/>
          <a:p>
            <a:endParaRPr lang="en-US" dirty="0"/>
          </a:p>
        </p:txBody>
      </p:sp>
      <p:sp>
        <p:nvSpPr>
          <p:cNvPr id="7" name="Rectangle 6">
            <a:extLst>
              <a:ext uri="{FF2B5EF4-FFF2-40B4-BE49-F238E27FC236}">
                <a16:creationId xmlns:a16="http://schemas.microsoft.com/office/drawing/2014/main" id="{C008A071-1D5B-4870-BDE1-3D78609407E6}"/>
              </a:ext>
              <a:ext uri="{C183D7F6-B498-43B3-948B-1728B52AA6E4}">
                <adec:decorative xmlns:adec="http://schemas.microsoft.com/office/drawing/2017/decorative" val="1"/>
              </a:ext>
            </a:extLst>
          </p:cNvPr>
          <p:cNvSpPr/>
          <p:nvPr userDrawn="1"/>
        </p:nvSpPr>
        <p:spPr>
          <a:xfrm>
            <a:off x="951982" y="1584731"/>
            <a:ext cx="1435618" cy="123952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45C4D3E7-34AF-4BBC-820B-B9D5B5582A03}"/>
              </a:ext>
              <a:ext uri="{C183D7F6-B498-43B3-948B-1728B52AA6E4}">
                <adec:decorative xmlns:adec="http://schemas.microsoft.com/office/drawing/2017/decorative" val="1"/>
              </a:ext>
            </a:extLst>
          </p:cNvPr>
          <p:cNvSpPr/>
          <p:nvPr userDrawn="1"/>
        </p:nvSpPr>
        <p:spPr>
          <a:xfrm>
            <a:off x="951982" y="3058235"/>
            <a:ext cx="1435618" cy="123952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AF35B180-197F-4655-9DF9-6F97871FDF42}"/>
              </a:ext>
              <a:ext uri="{C183D7F6-B498-43B3-948B-1728B52AA6E4}">
                <adec:decorative xmlns:adec="http://schemas.microsoft.com/office/drawing/2017/decorative" val="1"/>
              </a:ext>
            </a:extLst>
          </p:cNvPr>
          <p:cNvSpPr/>
          <p:nvPr userDrawn="1"/>
        </p:nvSpPr>
        <p:spPr>
          <a:xfrm>
            <a:off x="951982" y="4531739"/>
            <a:ext cx="1435618" cy="123952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70E411CF-DDD5-47E6-AE48-6E78CED74992}"/>
              </a:ext>
              <a:ext uri="{C183D7F6-B498-43B3-948B-1728B52AA6E4}">
                <adec:decorative xmlns:adec="http://schemas.microsoft.com/office/drawing/2017/decorative" val="1"/>
              </a:ext>
            </a:extLst>
          </p:cNvPr>
          <p:cNvSpPr/>
          <p:nvPr userDrawn="1"/>
        </p:nvSpPr>
        <p:spPr>
          <a:xfrm>
            <a:off x="6298164" y="1584731"/>
            <a:ext cx="1435618" cy="123952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1D1CE1B6-B343-4CB0-8870-8F3029C9402A}"/>
              </a:ext>
              <a:ext uri="{C183D7F6-B498-43B3-948B-1728B52AA6E4}">
                <adec:decorative xmlns:adec="http://schemas.microsoft.com/office/drawing/2017/decorative" val="1"/>
              </a:ext>
            </a:extLst>
          </p:cNvPr>
          <p:cNvSpPr/>
          <p:nvPr userDrawn="1"/>
        </p:nvSpPr>
        <p:spPr>
          <a:xfrm>
            <a:off x="6298164" y="3058235"/>
            <a:ext cx="1435618" cy="123952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24DF789-75CD-4A82-A55E-B3FA178A944C}"/>
              </a:ext>
            </a:extLst>
          </p:cNvPr>
          <p:cNvSpPr>
            <a:spLocks noGrp="1"/>
          </p:cNvSpPr>
          <p:nvPr>
            <p:ph type="title" hasCustomPrompt="1"/>
          </p:nvPr>
        </p:nvSpPr>
        <p:spPr>
          <a:xfrm>
            <a:off x="847531" y="521208"/>
            <a:ext cx="10302551" cy="535197"/>
          </a:xfrm>
          <a:prstGeom prst="rect">
            <a:avLst/>
          </a:prstGeom>
        </p:spPr>
        <p:txBody>
          <a:bodyPr/>
          <a:lstStyle>
            <a:lvl1pPr>
              <a:defRPr sz="3200" cap="all" spc="200" baseline="0">
                <a:solidFill>
                  <a:schemeClr val="bg1"/>
                </a:solidFill>
              </a:defRPr>
            </a:lvl1pPr>
          </a:lstStyle>
          <a:p>
            <a:r>
              <a:rPr lang="en-US" dirty="0"/>
              <a:t>Click to add title</a:t>
            </a:r>
          </a:p>
        </p:txBody>
      </p:sp>
      <p:sp>
        <p:nvSpPr>
          <p:cNvPr id="27" name="Text Placeholder 14">
            <a:extLst>
              <a:ext uri="{FF2B5EF4-FFF2-40B4-BE49-F238E27FC236}">
                <a16:creationId xmlns:a16="http://schemas.microsoft.com/office/drawing/2014/main" id="{8148E7C4-0020-4D4D-98B4-CF74932ABA7B}"/>
              </a:ext>
            </a:extLst>
          </p:cNvPr>
          <p:cNvSpPr>
            <a:spLocks noGrp="1"/>
          </p:cNvSpPr>
          <p:nvPr>
            <p:ph type="body" sz="quarter" idx="25" hasCustomPrompt="1"/>
          </p:nvPr>
        </p:nvSpPr>
        <p:spPr>
          <a:xfrm>
            <a:off x="951983" y="1584731"/>
            <a:ext cx="1435618" cy="1239520"/>
          </a:xfrm>
          <a:prstGeom prst="rect">
            <a:avLst/>
          </a:prstGeom>
        </p:spPr>
        <p:txBody>
          <a:bodyPr anchor="ctr">
            <a:noAutofit/>
          </a:bodyPr>
          <a:lstStyle>
            <a:lvl1pPr marL="0" indent="0" algn="ctr">
              <a:lnSpc>
                <a:spcPct val="100000"/>
              </a:lnSpc>
              <a:spcBef>
                <a:spcPts val="0"/>
              </a:spcBef>
              <a:buNone/>
              <a:defRPr sz="4000" b="0" i="0" cap="all" spc="200" baseline="0">
                <a:solidFill>
                  <a:schemeClr val="accent2">
                    <a:lumMod val="75000"/>
                  </a:schemeClr>
                </a:solidFill>
                <a:latin typeface="+mj-lt"/>
              </a:defRPr>
            </a:lvl1pPr>
          </a:lstStyle>
          <a:p>
            <a:pPr lvl="0"/>
            <a:r>
              <a:rPr lang="en-US" dirty="0"/>
              <a:t>Add #</a:t>
            </a:r>
          </a:p>
        </p:txBody>
      </p:sp>
      <p:sp>
        <p:nvSpPr>
          <p:cNvPr id="17" name="Text Placeholder 14">
            <a:extLst>
              <a:ext uri="{FF2B5EF4-FFF2-40B4-BE49-F238E27FC236}">
                <a16:creationId xmlns:a16="http://schemas.microsoft.com/office/drawing/2014/main" id="{B661FBF8-345F-44C0-8E07-2ADA2912EB31}"/>
              </a:ext>
            </a:extLst>
          </p:cNvPr>
          <p:cNvSpPr>
            <a:spLocks noGrp="1"/>
          </p:cNvSpPr>
          <p:nvPr>
            <p:ph type="body" sz="quarter" idx="13" hasCustomPrompt="1"/>
          </p:nvPr>
        </p:nvSpPr>
        <p:spPr>
          <a:xfrm>
            <a:off x="2578239" y="1530267"/>
            <a:ext cx="3365361" cy="365126"/>
          </a:xfrm>
          <a:prstGeom prst="rect">
            <a:avLst/>
          </a:prstGeom>
        </p:spPr>
        <p:txBody>
          <a:bodyPr>
            <a:normAutofit/>
          </a:bodyPr>
          <a:lstStyle>
            <a:lvl1pPr marL="0" indent="0" algn="l">
              <a:buNone/>
              <a:defRPr sz="2000" b="0" i="0" cap="all" spc="200" baseline="0">
                <a:solidFill>
                  <a:schemeClr val="bg1"/>
                </a:solidFill>
                <a:latin typeface="+mj-lt"/>
              </a:defRPr>
            </a:lvl1pPr>
          </a:lstStyle>
          <a:p>
            <a:pPr lvl="0"/>
            <a:r>
              <a:rPr lang="en-US" dirty="0"/>
              <a:t>Click to add subtitle here </a:t>
            </a:r>
          </a:p>
        </p:txBody>
      </p:sp>
      <p:sp>
        <p:nvSpPr>
          <p:cNvPr id="18" name="Text Placeholder 17">
            <a:extLst>
              <a:ext uri="{FF2B5EF4-FFF2-40B4-BE49-F238E27FC236}">
                <a16:creationId xmlns:a16="http://schemas.microsoft.com/office/drawing/2014/main" id="{F443AAEC-2D13-4AEA-B6F3-64CD19F5371C}"/>
              </a:ext>
            </a:extLst>
          </p:cNvPr>
          <p:cNvSpPr>
            <a:spLocks noGrp="1"/>
          </p:cNvSpPr>
          <p:nvPr>
            <p:ph type="body" sz="quarter" idx="16" hasCustomPrompt="1"/>
          </p:nvPr>
        </p:nvSpPr>
        <p:spPr>
          <a:xfrm>
            <a:off x="2578031" y="1798653"/>
            <a:ext cx="3365018" cy="1025598"/>
          </a:xfrm>
          <a:prstGeom prst="rect">
            <a:avLst/>
          </a:prstGeom>
        </p:spPr>
        <p:txBody>
          <a:bodyPr/>
          <a:lstStyle>
            <a:lvl1pPr marL="0" indent="0">
              <a:lnSpc>
                <a:spcPct val="125000"/>
              </a:lnSpc>
              <a:spcBef>
                <a:spcPts val="0"/>
              </a:spcBef>
              <a:spcAft>
                <a:spcPts val="0"/>
              </a:spcAft>
              <a:buFont typeface="Segoe UI Light" panose="020B0502040204020203" pitchFamily="34" charset="0"/>
              <a:buNone/>
              <a:defRPr sz="1600" spc="50" baseline="0">
                <a:solidFill>
                  <a:schemeClr val="bg1"/>
                </a:solidFill>
              </a:defRPr>
            </a:lvl1pPr>
          </a:lstStyle>
          <a:p>
            <a:pPr lvl="0"/>
            <a:r>
              <a:rPr lang="en-US" dirty="0"/>
              <a:t>Click to add text</a:t>
            </a:r>
          </a:p>
        </p:txBody>
      </p:sp>
      <p:sp>
        <p:nvSpPr>
          <p:cNvPr id="33" name="Text Placeholder 14">
            <a:extLst>
              <a:ext uri="{FF2B5EF4-FFF2-40B4-BE49-F238E27FC236}">
                <a16:creationId xmlns:a16="http://schemas.microsoft.com/office/drawing/2014/main" id="{E645377D-2B37-46EC-85C8-CA0175FE7C78}"/>
              </a:ext>
            </a:extLst>
          </p:cNvPr>
          <p:cNvSpPr>
            <a:spLocks noGrp="1"/>
          </p:cNvSpPr>
          <p:nvPr>
            <p:ph type="body" sz="quarter" idx="28" hasCustomPrompt="1"/>
          </p:nvPr>
        </p:nvSpPr>
        <p:spPr>
          <a:xfrm>
            <a:off x="6298439" y="1584731"/>
            <a:ext cx="1435618" cy="1239520"/>
          </a:xfrm>
          <a:prstGeom prst="rect">
            <a:avLst/>
          </a:prstGeom>
        </p:spPr>
        <p:txBody>
          <a:bodyPr anchor="ctr">
            <a:noAutofit/>
          </a:bodyPr>
          <a:lstStyle>
            <a:lvl1pPr marL="0" indent="0" algn="ctr">
              <a:lnSpc>
                <a:spcPct val="100000"/>
              </a:lnSpc>
              <a:spcBef>
                <a:spcPts val="0"/>
              </a:spcBef>
              <a:buNone/>
              <a:defRPr sz="4000" b="0" i="0" cap="all" spc="200" baseline="0">
                <a:solidFill>
                  <a:schemeClr val="accent2">
                    <a:lumMod val="75000"/>
                  </a:schemeClr>
                </a:solidFill>
                <a:latin typeface="+mj-lt"/>
              </a:defRPr>
            </a:lvl1pPr>
          </a:lstStyle>
          <a:p>
            <a:pPr lvl="0"/>
            <a:r>
              <a:rPr lang="en-US" dirty="0"/>
              <a:t>Add #</a:t>
            </a:r>
          </a:p>
        </p:txBody>
      </p:sp>
      <p:sp>
        <p:nvSpPr>
          <p:cNvPr id="23" name="Text Placeholder 14">
            <a:extLst>
              <a:ext uri="{FF2B5EF4-FFF2-40B4-BE49-F238E27FC236}">
                <a16:creationId xmlns:a16="http://schemas.microsoft.com/office/drawing/2014/main" id="{2BEF198A-8B55-4495-8E2C-7353D5ECB31F}"/>
              </a:ext>
            </a:extLst>
          </p:cNvPr>
          <p:cNvSpPr>
            <a:spLocks noGrp="1"/>
          </p:cNvSpPr>
          <p:nvPr>
            <p:ph type="body" sz="quarter" idx="21" hasCustomPrompt="1"/>
          </p:nvPr>
        </p:nvSpPr>
        <p:spPr>
          <a:xfrm>
            <a:off x="7922399" y="1530267"/>
            <a:ext cx="3365361" cy="365126"/>
          </a:xfrm>
          <a:prstGeom prst="rect">
            <a:avLst/>
          </a:prstGeom>
        </p:spPr>
        <p:txBody>
          <a:bodyPr>
            <a:normAutofit/>
          </a:bodyPr>
          <a:lstStyle>
            <a:lvl1pPr marL="0" indent="0" algn="l">
              <a:buNone/>
              <a:defRPr sz="2000" b="0" i="0" cap="all" spc="200" baseline="0">
                <a:solidFill>
                  <a:schemeClr val="bg1"/>
                </a:solidFill>
                <a:latin typeface="+mj-lt"/>
              </a:defRPr>
            </a:lvl1pPr>
          </a:lstStyle>
          <a:p>
            <a:pPr lvl="0"/>
            <a:r>
              <a:rPr lang="en-US" dirty="0"/>
              <a:t>Click to add subtitle here </a:t>
            </a:r>
          </a:p>
        </p:txBody>
      </p:sp>
      <p:sp>
        <p:nvSpPr>
          <p:cNvPr id="24" name="Text Placeholder 17">
            <a:extLst>
              <a:ext uri="{FF2B5EF4-FFF2-40B4-BE49-F238E27FC236}">
                <a16:creationId xmlns:a16="http://schemas.microsoft.com/office/drawing/2014/main" id="{C1789F23-CF61-46B6-8E1F-7AB61D2742D4}"/>
              </a:ext>
            </a:extLst>
          </p:cNvPr>
          <p:cNvSpPr>
            <a:spLocks noGrp="1"/>
          </p:cNvSpPr>
          <p:nvPr>
            <p:ph type="body" sz="quarter" idx="22" hasCustomPrompt="1"/>
          </p:nvPr>
        </p:nvSpPr>
        <p:spPr>
          <a:xfrm>
            <a:off x="7922191" y="1798653"/>
            <a:ext cx="3365018" cy="1025598"/>
          </a:xfrm>
          <a:prstGeom prst="rect">
            <a:avLst/>
          </a:prstGeom>
        </p:spPr>
        <p:txBody>
          <a:bodyPr/>
          <a:lstStyle>
            <a:lvl1pPr marL="0" indent="0">
              <a:lnSpc>
                <a:spcPct val="125000"/>
              </a:lnSpc>
              <a:spcBef>
                <a:spcPts val="0"/>
              </a:spcBef>
              <a:spcAft>
                <a:spcPts val="0"/>
              </a:spcAft>
              <a:buFont typeface="Segoe UI Light" panose="020B0502040204020203" pitchFamily="34" charset="0"/>
              <a:buNone/>
              <a:defRPr sz="1600" spc="50" baseline="0">
                <a:solidFill>
                  <a:schemeClr val="bg1"/>
                </a:solidFill>
              </a:defRPr>
            </a:lvl1pPr>
          </a:lstStyle>
          <a:p>
            <a:pPr lvl="0"/>
            <a:r>
              <a:rPr lang="en-US" dirty="0"/>
              <a:t>Click to add text</a:t>
            </a:r>
          </a:p>
        </p:txBody>
      </p:sp>
      <p:sp>
        <p:nvSpPr>
          <p:cNvPr id="31" name="Text Placeholder 14">
            <a:extLst>
              <a:ext uri="{FF2B5EF4-FFF2-40B4-BE49-F238E27FC236}">
                <a16:creationId xmlns:a16="http://schemas.microsoft.com/office/drawing/2014/main" id="{4F3E1A50-0136-4F59-B77E-5F459F00AF31}"/>
              </a:ext>
            </a:extLst>
          </p:cNvPr>
          <p:cNvSpPr>
            <a:spLocks noGrp="1"/>
          </p:cNvSpPr>
          <p:nvPr>
            <p:ph type="body" sz="quarter" idx="26" hasCustomPrompt="1"/>
          </p:nvPr>
        </p:nvSpPr>
        <p:spPr>
          <a:xfrm>
            <a:off x="951982" y="3058235"/>
            <a:ext cx="1435618" cy="1239520"/>
          </a:xfrm>
          <a:prstGeom prst="rect">
            <a:avLst/>
          </a:prstGeom>
        </p:spPr>
        <p:txBody>
          <a:bodyPr anchor="ctr">
            <a:noAutofit/>
          </a:bodyPr>
          <a:lstStyle>
            <a:lvl1pPr marL="0" indent="0" algn="ctr">
              <a:lnSpc>
                <a:spcPct val="100000"/>
              </a:lnSpc>
              <a:spcBef>
                <a:spcPts val="0"/>
              </a:spcBef>
              <a:buNone/>
              <a:defRPr sz="4000" b="0" i="0" cap="all" spc="200" baseline="0">
                <a:solidFill>
                  <a:schemeClr val="accent2">
                    <a:lumMod val="75000"/>
                  </a:schemeClr>
                </a:solidFill>
                <a:latin typeface="+mj-lt"/>
              </a:defRPr>
            </a:lvl1pPr>
          </a:lstStyle>
          <a:p>
            <a:pPr lvl="0"/>
            <a:r>
              <a:rPr lang="en-US" dirty="0"/>
              <a:t>Add #</a:t>
            </a:r>
          </a:p>
        </p:txBody>
      </p:sp>
      <p:sp>
        <p:nvSpPr>
          <p:cNvPr id="35" name="Text Placeholder 14">
            <a:extLst>
              <a:ext uri="{FF2B5EF4-FFF2-40B4-BE49-F238E27FC236}">
                <a16:creationId xmlns:a16="http://schemas.microsoft.com/office/drawing/2014/main" id="{0D867EC1-9F32-4507-9D3D-FD5C7065FB99}"/>
              </a:ext>
            </a:extLst>
          </p:cNvPr>
          <p:cNvSpPr>
            <a:spLocks noGrp="1"/>
          </p:cNvSpPr>
          <p:nvPr>
            <p:ph type="body" sz="quarter" idx="30" hasCustomPrompt="1"/>
          </p:nvPr>
        </p:nvSpPr>
        <p:spPr>
          <a:xfrm>
            <a:off x="2568798" y="3025216"/>
            <a:ext cx="3365361" cy="365126"/>
          </a:xfrm>
          <a:prstGeom prst="rect">
            <a:avLst/>
          </a:prstGeom>
        </p:spPr>
        <p:txBody>
          <a:bodyPr>
            <a:normAutofit/>
          </a:bodyPr>
          <a:lstStyle>
            <a:lvl1pPr marL="0" indent="0" algn="l">
              <a:buNone/>
              <a:defRPr sz="2000" b="0" i="0" cap="all" spc="200" baseline="0">
                <a:solidFill>
                  <a:schemeClr val="bg1"/>
                </a:solidFill>
                <a:latin typeface="+mj-lt"/>
              </a:defRPr>
            </a:lvl1pPr>
          </a:lstStyle>
          <a:p>
            <a:pPr lvl="0"/>
            <a:r>
              <a:rPr lang="en-US" dirty="0"/>
              <a:t>Click to add subtitle here </a:t>
            </a:r>
          </a:p>
        </p:txBody>
      </p:sp>
      <p:sp>
        <p:nvSpPr>
          <p:cNvPr id="36" name="Text Placeholder 17">
            <a:extLst>
              <a:ext uri="{FF2B5EF4-FFF2-40B4-BE49-F238E27FC236}">
                <a16:creationId xmlns:a16="http://schemas.microsoft.com/office/drawing/2014/main" id="{273B4FE0-4DD8-43E5-A806-A3B5C606560B}"/>
              </a:ext>
            </a:extLst>
          </p:cNvPr>
          <p:cNvSpPr>
            <a:spLocks noGrp="1"/>
          </p:cNvSpPr>
          <p:nvPr>
            <p:ph type="body" sz="quarter" idx="31" hasCustomPrompt="1"/>
          </p:nvPr>
        </p:nvSpPr>
        <p:spPr>
          <a:xfrm>
            <a:off x="2568590" y="3293602"/>
            <a:ext cx="3365018" cy="1003171"/>
          </a:xfrm>
          <a:prstGeom prst="rect">
            <a:avLst/>
          </a:prstGeom>
        </p:spPr>
        <p:txBody>
          <a:bodyPr/>
          <a:lstStyle>
            <a:lvl1pPr marL="0" indent="0">
              <a:lnSpc>
                <a:spcPct val="125000"/>
              </a:lnSpc>
              <a:spcBef>
                <a:spcPts val="0"/>
              </a:spcBef>
              <a:spcAft>
                <a:spcPts val="0"/>
              </a:spcAft>
              <a:buFont typeface="Segoe UI Light" panose="020B0502040204020203" pitchFamily="34" charset="0"/>
              <a:buNone/>
              <a:defRPr sz="1600" spc="50" baseline="0">
                <a:solidFill>
                  <a:schemeClr val="bg1"/>
                </a:solidFill>
              </a:defRPr>
            </a:lvl1pPr>
          </a:lstStyle>
          <a:p>
            <a:pPr lvl="0"/>
            <a:r>
              <a:rPr lang="en-US" dirty="0"/>
              <a:t>Click to add text</a:t>
            </a:r>
          </a:p>
        </p:txBody>
      </p:sp>
      <p:sp>
        <p:nvSpPr>
          <p:cNvPr id="34" name="Text Placeholder 14">
            <a:extLst>
              <a:ext uri="{FF2B5EF4-FFF2-40B4-BE49-F238E27FC236}">
                <a16:creationId xmlns:a16="http://schemas.microsoft.com/office/drawing/2014/main" id="{49B6558B-2AB2-4BB0-B77C-1E54894F068A}"/>
              </a:ext>
            </a:extLst>
          </p:cNvPr>
          <p:cNvSpPr>
            <a:spLocks noGrp="1"/>
          </p:cNvSpPr>
          <p:nvPr>
            <p:ph type="body" sz="quarter" idx="29" hasCustomPrompt="1"/>
          </p:nvPr>
        </p:nvSpPr>
        <p:spPr>
          <a:xfrm>
            <a:off x="6298438" y="3058235"/>
            <a:ext cx="1435618" cy="1239520"/>
          </a:xfrm>
          <a:prstGeom prst="rect">
            <a:avLst/>
          </a:prstGeom>
          <a:solidFill>
            <a:schemeClr val="accent3">
              <a:lumMod val="20000"/>
              <a:lumOff val="80000"/>
            </a:schemeClr>
          </a:solidFill>
        </p:spPr>
        <p:txBody>
          <a:bodyPr anchor="ctr">
            <a:noAutofit/>
          </a:bodyPr>
          <a:lstStyle>
            <a:lvl1pPr marL="0" indent="0" algn="ctr">
              <a:lnSpc>
                <a:spcPct val="100000"/>
              </a:lnSpc>
              <a:spcBef>
                <a:spcPts val="0"/>
              </a:spcBef>
              <a:buNone/>
              <a:defRPr sz="4000" b="0" i="0" cap="all" spc="200" baseline="0">
                <a:solidFill>
                  <a:schemeClr val="accent2">
                    <a:lumMod val="75000"/>
                  </a:schemeClr>
                </a:solidFill>
                <a:latin typeface="+mj-lt"/>
              </a:defRPr>
            </a:lvl1pPr>
          </a:lstStyle>
          <a:p>
            <a:pPr lvl="0"/>
            <a:r>
              <a:rPr lang="en-US" dirty="0"/>
              <a:t>ADD #</a:t>
            </a:r>
          </a:p>
        </p:txBody>
      </p:sp>
      <p:sp>
        <p:nvSpPr>
          <p:cNvPr id="37" name="Text Placeholder 14">
            <a:extLst>
              <a:ext uri="{FF2B5EF4-FFF2-40B4-BE49-F238E27FC236}">
                <a16:creationId xmlns:a16="http://schemas.microsoft.com/office/drawing/2014/main" id="{0AF68C32-9E9C-41F0-9ACB-81A5B8E0616F}"/>
              </a:ext>
            </a:extLst>
          </p:cNvPr>
          <p:cNvSpPr>
            <a:spLocks noGrp="1"/>
          </p:cNvSpPr>
          <p:nvPr>
            <p:ph type="body" sz="quarter" idx="32" hasCustomPrompt="1"/>
          </p:nvPr>
        </p:nvSpPr>
        <p:spPr>
          <a:xfrm>
            <a:off x="7912958" y="3025216"/>
            <a:ext cx="3365361" cy="365126"/>
          </a:xfrm>
          <a:prstGeom prst="rect">
            <a:avLst/>
          </a:prstGeom>
        </p:spPr>
        <p:txBody>
          <a:bodyPr>
            <a:normAutofit/>
          </a:bodyPr>
          <a:lstStyle>
            <a:lvl1pPr marL="0" indent="0" algn="l">
              <a:buNone/>
              <a:defRPr sz="2000" b="0" i="0" cap="all" spc="200" baseline="0">
                <a:solidFill>
                  <a:schemeClr val="bg1"/>
                </a:solidFill>
                <a:latin typeface="+mj-lt"/>
              </a:defRPr>
            </a:lvl1pPr>
          </a:lstStyle>
          <a:p>
            <a:pPr lvl="0"/>
            <a:r>
              <a:rPr lang="en-US" dirty="0"/>
              <a:t>Click to add subtitle here </a:t>
            </a:r>
          </a:p>
        </p:txBody>
      </p:sp>
      <p:sp>
        <p:nvSpPr>
          <p:cNvPr id="38" name="Text Placeholder 17">
            <a:extLst>
              <a:ext uri="{FF2B5EF4-FFF2-40B4-BE49-F238E27FC236}">
                <a16:creationId xmlns:a16="http://schemas.microsoft.com/office/drawing/2014/main" id="{B4555F9F-B048-4A3C-B1BD-6092008CEC17}"/>
              </a:ext>
            </a:extLst>
          </p:cNvPr>
          <p:cNvSpPr>
            <a:spLocks noGrp="1"/>
          </p:cNvSpPr>
          <p:nvPr>
            <p:ph type="body" sz="quarter" idx="33" hasCustomPrompt="1"/>
          </p:nvPr>
        </p:nvSpPr>
        <p:spPr>
          <a:xfrm>
            <a:off x="7912750" y="3293602"/>
            <a:ext cx="3365018" cy="1003171"/>
          </a:xfrm>
          <a:prstGeom prst="rect">
            <a:avLst/>
          </a:prstGeom>
        </p:spPr>
        <p:txBody>
          <a:bodyPr/>
          <a:lstStyle>
            <a:lvl1pPr marL="0" indent="0">
              <a:lnSpc>
                <a:spcPct val="125000"/>
              </a:lnSpc>
              <a:spcBef>
                <a:spcPts val="0"/>
              </a:spcBef>
              <a:spcAft>
                <a:spcPts val="0"/>
              </a:spcAft>
              <a:buFont typeface="Segoe UI Light" panose="020B0502040204020203" pitchFamily="34" charset="0"/>
              <a:buNone/>
              <a:defRPr sz="1600" spc="50" baseline="0">
                <a:solidFill>
                  <a:schemeClr val="bg1"/>
                </a:solidFill>
              </a:defRPr>
            </a:lvl1pPr>
          </a:lstStyle>
          <a:p>
            <a:pPr lvl="0"/>
            <a:r>
              <a:rPr lang="en-US" dirty="0"/>
              <a:t>Click to add text</a:t>
            </a:r>
          </a:p>
        </p:txBody>
      </p:sp>
      <p:sp>
        <p:nvSpPr>
          <p:cNvPr id="32" name="Text Placeholder 14">
            <a:extLst>
              <a:ext uri="{FF2B5EF4-FFF2-40B4-BE49-F238E27FC236}">
                <a16:creationId xmlns:a16="http://schemas.microsoft.com/office/drawing/2014/main" id="{F587FCAF-B449-43EB-AE84-1BF56D4ADA99}"/>
              </a:ext>
            </a:extLst>
          </p:cNvPr>
          <p:cNvSpPr>
            <a:spLocks noGrp="1"/>
          </p:cNvSpPr>
          <p:nvPr>
            <p:ph type="body" sz="quarter" idx="27" hasCustomPrompt="1"/>
          </p:nvPr>
        </p:nvSpPr>
        <p:spPr>
          <a:xfrm>
            <a:off x="951982" y="4531739"/>
            <a:ext cx="1435618" cy="1239520"/>
          </a:xfrm>
          <a:prstGeom prst="rect">
            <a:avLst/>
          </a:prstGeom>
          <a:solidFill>
            <a:schemeClr val="accent3">
              <a:lumMod val="20000"/>
              <a:lumOff val="80000"/>
            </a:schemeClr>
          </a:solidFill>
        </p:spPr>
        <p:txBody>
          <a:bodyPr anchor="ctr">
            <a:noAutofit/>
          </a:bodyPr>
          <a:lstStyle>
            <a:lvl1pPr marL="0" indent="0" algn="ctr">
              <a:lnSpc>
                <a:spcPct val="100000"/>
              </a:lnSpc>
              <a:spcBef>
                <a:spcPts val="0"/>
              </a:spcBef>
              <a:buNone/>
              <a:defRPr sz="4000" b="0" i="0" cap="all" spc="200" baseline="0">
                <a:solidFill>
                  <a:schemeClr val="accent2">
                    <a:lumMod val="75000"/>
                  </a:schemeClr>
                </a:solidFill>
                <a:latin typeface="+mj-lt"/>
              </a:defRPr>
            </a:lvl1pPr>
          </a:lstStyle>
          <a:p>
            <a:pPr lvl="0"/>
            <a:r>
              <a:rPr lang="en-US" dirty="0"/>
              <a:t>Add #</a:t>
            </a:r>
          </a:p>
        </p:txBody>
      </p:sp>
      <p:sp>
        <p:nvSpPr>
          <p:cNvPr id="39" name="Text Placeholder 14">
            <a:extLst>
              <a:ext uri="{FF2B5EF4-FFF2-40B4-BE49-F238E27FC236}">
                <a16:creationId xmlns:a16="http://schemas.microsoft.com/office/drawing/2014/main" id="{C2A235B5-899D-4620-B89E-715B10591A8C}"/>
              </a:ext>
            </a:extLst>
          </p:cNvPr>
          <p:cNvSpPr>
            <a:spLocks noGrp="1"/>
          </p:cNvSpPr>
          <p:nvPr>
            <p:ph type="body" sz="quarter" idx="34" hasCustomPrompt="1"/>
          </p:nvPr>
        </p:nvSpPr>
        <p:spPr>
          <a:xfrm>
            <a:off x="2563951" y="4494630"/>
            <a:ext cx="3365361" cy="365126"/>
          </a:xfrm>
          <a:prstGeom prst="rect">
            <a:avLst/>
          </a:prstGeom>
        </p:spPr>
        <p:txBody>
          <a:bodyPr>
            <a:normAutofit/>
          </a:bodyPr>
          <a:lstStyle>
            <a:lvl1pPr marL="0" indent="0" algn="l">
              <a:buNone/>
              <a:defRPr sz="2000" b="0" i="0" cap="all" spc="200" baseline="0">
                <a:solidFill>
                  <a:schemeClr val="bg1"/>
                </a:solidFill>
                <a:latin typeface="+mj-lt"/>
              </a:defRPr>
            </a:lvl1pPr>
          </a:lstStyle>
          <a:p>
            <a:pPr lvl="0"/>
            <a:r>
              <a:rPr lang="en-US" dirty="0"/>
              <a:t>Click to add subtitle here </a:t>
            </a:r>
          </a:p>
        </p:txBody>
      </p:sp>
      <p:sp>
        <p:nvSpPr>
          <p:cNvPr id="40" name="Text Placeholder 17">
            <a:extLst>
              <a:ext uri="{FF2B5EF4-FFF2-40B4-BE49-F238E27FC236}">
                <a16:creationId xmlns:a16="http://schemas.microsoft.com/office/drawing/2014/main" id="{7EA8C6DF-B88C-428A-90D8-86C317465F22}"/>
              </a:ext>
            </a:extLst>
          </p:cNvPr>
          <p:cNvSpPr>
            <a:spLocks noGrp="1"/>
          </p:cNvSpPr>
          <p:nvPr>
            <p:ph type="body" sz="quarter" idx="35" hasCustomPrompt="1"/>
          </p:nvPr>
        </p:nvSpPr>
        <p:spPr>
          <a:xfrm>
            <a:off x="2563743" y="4763016"/>
            <a:ext cx="3365018" cy="1003171"/>
          </a:xfrm>
          <a:prstGeom prst="rect">
            <a:avLst/>
          </a:prstGeom>
        </p:spPr>
        <p:txBody>
          <a:bodyPr/>
          <a:lstStyle>
            <a:lvl1pPr marL="0" indent="0">
              <a:lnSpc>
                <a:spcPct val="125000"/>
              </a:lnSpc>
              <a:spcBef>
                <a:spcPts val="0"/>
              </a:spcBef>
              <a:spcAft>
                <a:spcPts val="0"/>
              </a:spcAft>
              <a:buFont typeface="Segoe UI Light" panose="020B0502040204020203" pitchFamily="34" charset="0"/>
              <a:buNone/>
              <a:defRPr sz="1600" spc="50" baseline="0">
                <a:solidFill>
                  <a:schemeClr val="bg1"/>
                </a:solidFill>
              </a:defRPr>
            </a:lvl1pPr>
          </a:lstStyle>
          <a:p>
            <a:pPr lvl="0"/>
            <a:r>
              <a:rPr lang="en-US" dirty="0"/>
              <a:t>Click to add text</a:t>
            </a:r>
          </a:p>
        </p:txBody>
      </p:sp>
      <p:sp>
        <p:nvSpPr>
          <p:cNvPr id="6" name="Slide Number Placeholder 5">
            <a:extLst>
              <a:ext uri="{FF2B5EF4-FFF2-40B4-BE49-F238E27FC236}">
                <a16:creationId xmlns:a16="http://schemas.microsoft.com/office/drawing/2014/main" id="{7A3E0C1B-BDF6-473C-82EC-3298F22A65F2}"/>
              </a:ext>
            </a:extLst>
          </p:cNvPr>
          <p:cNvSpPr>
            <a:spLocks noGrp="1"/>
          </p:cNvSpPr>
          <p:nvPr>
            <p:ph type="sldNum" sz="quarter" idx="12"/>
          </p:nvPr>
        </p:nvSpPr>
        <p:spPr>
          <a:xfrm>
            <a:off x="9175191" y="6292342"/>
            <a:ext cx="2743200" cy="365125"/>
          </a:xfrm>
        </p:spPr>
        <p:txBody>
          <a:bodyPr/>
          <a:lstStyle>
            <a:lvl1pPr algn="r">
              <a:defRPr>
                <a:solidFill>
                  <a:schemeClr val="bg1"/>
                </a:solidFill>
              </a:defRPr>
            </a:lvl1pPr>
          </a:lstStyle>
          <a:p>
            <a:fld id="{7A9E80BB-C0DF-4F1B-8821-E3FD53412EFF}" type="slidenum">
              <a:rPr lang="en-US" smtClean="0"/>
              <a:pPr/>
              <a:t>‹#›</a:t>
            </a:fld>
            <a:endParaRPr lang="en-US" dirty="0"/>
          </a:p>
        </p:txBody>
      </p:sp>
    </p:spTree>
    <p:extLst>
      <p:ext uri="{BB962C8B-B14F-4D97-AF65-F5344CB8AC3E}">
        <p14:creationId xmlns:p14="http://schemas.microsoft.com/office/powerpoint/2010/main" val="9300886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meline">
    <p:bg>
      <p:bgPr>
        <a:solidFill>
          <a:schemeClr val="bg1"/>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AE419E45-DB97-4DFC-BDE1-B4AD51B0138D}"/>
              </a:ext>
              <a:ext uri="{C183D7F6-B498-43B3-948B-1728B52AA6E4}">
                <adec:decorative xmlns:adec="http://schemas.microsoft.com/office/drawing/2017/decorative" val="1"/>
              </a:ext>
            </a:extLst>
          </p:cNvPr>
          <p:cNvPicPr>
            <a:picLocks noChangeAspect="1"/>
          </p:cNvPicPr>
          <p:nvPr userDrawn="1"/>
        </p:nvPicPr>
        <p:blipFill>
          <a:blip r:embed="rId2">
            <a:alphaModFix/>
            <a:extLst>
              <a:ext uri="{96DAC541-7B7A-43D3-8B79-37D633B846F1}">
                <asvg:svgBlip xmlns:asvg="http://schemas.microsoft.com/office/drawing/2016/SVG/main" r:embed="rId3"/>
              </a:ext>
            </a:extLst>
          </a:blip>
          <a:stretch>
            <a:fillRect/>
          </a:stretch>
        </p:blipFill>
        <p:spPr>
          <a:xfrm>
            <a:off x="-1" y="1503644"/>
            <a:ext cx="12192001" cy="5364865"/>
          </a:xfrm>
          <a:prstGeom prst="rect">
            <a:avLst/>
          </a:prstGeom>
        </p:spPr>
      </p:pic>
      <p:sp>
        <p:nvSpPr>
          <p:cNvPr id="9" name="Title 8">
            <a:extLst>
              <a:ext uri="{FF2B5EF4-FFF2-40B4-BE49-F238E27FC236}">
                <a16:creationId xmlns:a16="http://schemas.microsoft.com/office/drawing/2014/main" id="{281C62C9-FFA2-4AEE-8FC3-A4DAEFE2747A}"/>
              </a:ext>
            </a:extLst>
          </p:cNvPr>
          <p:cNvSpPr>
            <a:spLocks noGrp="1"/>
          </p:cNvSpPr>
          <p:nvPr>
            <p:ph type="title" hasCustomPrompt="1"/>
          </p:nvPr>
        </p:nvSpPr>
        <p:spPr>
          <a:xfrm>
            <a:off x="735562" y="514418"/>
            <a:ext cx="10515600" cy="501852"/>
          </a:xfrm>
          <a:prstGeom prst="rect">
            <a:avLst/>
          </a:prstGeom>
        </p:spPr>
        <p:txBody>
          <a:bodyPr/>
          <a:lstStyle>
            <a:lvl1pPr>
              <a:defRPr sz="3200" cap="all" spc="200" baseline="0">
                <a:solidFill>
                  <a:schemeClr val="accent1"/>
                </a:solidFill>
              </a:defRPr>
            </a:lvl1pPr>
          </a:lstStyle>
          <a:p>
            <a:r>
              <a:rPr lang="en-US" dirty="0"/>
              <a:t>Click to add title</a:t>
            </a:r>
          </a:p>
        </p:txBody>
      </p:sp>
      <p:sp>
        <p:nvSpPr>
          <p:cNvPr id="8" name="Content Placeholder 7">
            <a:extLst>
              <a:ext uri="{FF2B5EF4-FFF2-40B4-BE49-F238E27FC236}">
                <a16:creationId xmlns:a16="http://schemas.microsoft.com/office/drawing/2014/main" id="{E7AA5994-F868-4A06-B33A-66C8B51E9E51}"/>
              </a:ext>
            </a:extLst>
          </p:cNvPr>
          <p:cNvSpPr>
            <a:spLocks noGrp="1"/>
          </p:cNvSpPr>
          <p:nvPr>
            <p:ph sz="quarter" idx="15" hasCustomPrompt="1"/>
          </p:nvPr>
        </p:nvSpPr>
        <p:spPr>
          <a:xfrm>
            <a:off x="838200" y="1495425"/>
            <a:ext cx="10515600" cy="4649788"/>
          </a:xfrm>
          <a:prstGeom prst="rect">
            <a:avLst/>
          </a:prstGeo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n-US" dirty="0"/>
              <a:t>Click to add content</a:t>
            </a:r>
          </a:p>
        </p:txBody>
      </p:sp>
      <p:sp>
        <p:nvSpPr>
          <p:cNvPr id="6" name="Slide Number Placeholder 5">
            <a:extLst>
              <a:ext uri="{FF2B5EF4-FFF2-40B4-BE49-F238E27FC236}">
                <a16:creationId xmlns:a16="http://schemas.microsoft.com/office/drawing/2014/main" id="{81A47C33-5A7A-4AED-9A52-3C23B79C6F2E}"/>
              </a:ext>
            </a:extLst>
          </p:cNvPr>
          <p:cNvSpPr>
            <a:spLocks noGrp="1"/>
          </p:cNvSpPr>
          <p:nvPr>
            <p:ph type="sldNum" sz="quarter" idx="12"/>
          </p:nvPr>
        </p:nvSpPr>
        <p:spPr>
          <a:xfrm>
            <a:off x="9278430" y="6324298"/>
            <a:ext cx="2743200" cy="365125"/>
          </a:xfrm>
        </p:spPr>
        <p:txBody>
          <a:bodyPr/>
          <a:lstStyle>
            <a:lvl1pPr algn="r">
              <a:defRPr>
                <a:solidFill>
                  <a:schemeClr val="bg1"/>
                </a:solidFill>
              </a:defRPr>
            </a:lvl1pPr>
          </a:lstStyle>
          <a:p>
            <a:fld id="{7A9E80BB-C0DF-4F1B-8821-E3FD53412EFF}" type="slidenum">
              <a:rPr lang="en-US" smtClean="0"/>
              <a:pPr/>
              <a:t>‹#›</a:t>
            </a:fld>
            <a:endParaRPr lang="en-US" dirty="0"/>
          </a:p>
        </p:txBody>
      </p:sp>
    </p:spTree>
    <p:extLst>
      <p:ext uri="{BB962C8B-B14F-4D97-AF65-F5344CB8AC3E}">
        <p14:creationId xmlns:p14="http://schemas.microsoft.com/office/powerpoint/2010/main" val="41459744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reas of Focus">
    <p:bg>
      <p:bgPr>
        <a:solidFill>
          <a:schemeClr val="accent4"/>
        </a:solidFill>
        <a:effectLst/>
      </p:bgPr>
    </p:bg>
    <p:spTree>
      <p:nvGrpSpPr>
        <p:cNvPr id="1" name=""/>
        <p:cNvGrpSpPr/>
        <p:nvPr/>
      </p:nvGrpSpPr>
      <p:grpSpPr>
        <a:xfrm>
          <a:off x="0" y="0"/>
          <a:ext cx="0" cy="0"/>
          <a:chOff x="0" y="0"/>
          <a:chExt cx="0" cy="0"/>
        </a:xfrm>
      </p:grpSpPr>
      <p:sp>
        <p:nvSpPr>
          <p:cNvPr id="13" name="Graphic 11">
            <a:extLst>
              <a:ext uri="{FF2B5EF4-FFF2-40B4-BE49-F238E27FC236}">
                <a16:creationId xmlns:a16="http://schemas.microsoft.com/office/drawing/2014/main" id="{EC3DDEF0-31D2-4F9A-BC90-624839FC6C2E}"/>
              </a:ext>
              <a:ext uri="{C183D7F6-B498-43B3-948B-1728B52AA6E4}">
                <adec:decorative xmlns:adec="http://schemas.microsoft.com/office/drawing/2017/decorative" val="1"/>
              </a:ext>
            </a:extLst>
          </p:cNvPr>
          <p:cNvSpPr/>
          <p:nvPr/>
        </p:nvSpPr>
        <p:spPr>
          <a:xfrm>
            <a:off x="2273204" y="0"/>
            <a:ext cx="7641807" cy="6858000"/>
          </a:xfrm>
          <a:custGeom>
            <a:avLst/>
            <a:gdLst>
              <a:gd name="connsiteX0" fmla="*/ 1545336 w 5726048"/>
              <a:gd name="connsiteY0" fmla="*/ 0 h 5138737"/>
              <a:gd name="connsiteX1" fmla="*/ 0 w 5726048"/>
              <a:gd name="connsiteY1" fmla="*/ 5138738 h 5138737"/>
              <a:gd name="connsiteX2" fmla="*/ 1837754 w 5726048"/>
              <a:gd name="connsiteY2" fmla="*/ 5138738 h 5138737"/>
              <a:gd name="connsiteX3" fmla="*/ 2697385 w 5726048"/>
              <a:gd name="connsiteY3" fmla="*/ 1510760 h 5138737"/>
              <a:gd name="connsiteX4" fmla="*/ 3593211 w 5726048"/>
              <a:gd name="connsiteY4" fmla="*/ 5138738 h 5138737"/>
              <a:gd name="connsiteX5" fmla="*/ 5726049 w 5726048"/>
              <a:gd name="connsiteY5" fmla="*/ 5138738 h 5138737"/>
              <a:gd name="connsiteX6" fmla="*/ 4256056 w 5726048"/>
              <a:gd name="connsiteY6" fmla="*/ 0 h 5138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26048" h="5138737">
                <a:moveTo>
                  <a:pt x="1545336" y="0"/>
                </a:moveTo>
                <a:lnTo>
                  <a:pt x="0" y="5138738"/>
                </a:lnTo>
                <a:lnTo>
                  <a:pt x="1837754" y="5138738"/>
                </a:lnTo>
                <a:lnTo>
                  <a:pt x="2697385" y="1510760"/>
                </a:lnTo>
                <a:lnTo>
                  <a:pt x="3593211" y="5138738"/>
                </a:lnTo>
                <a:lnTo>
                  <a:pt x="5726049" y="5138738"/>
                </a:lnTo>
                <a:lnTo>
                  <a:pt x="4256056" y="0"/>
                </a:lnTo>
                <a:close/>
              </a:path>
            </a:pathLst>
          </a:custGeom>
          <a:solidFill>
            <a:schemeClr val="accent5">
              <a:alpha val="10000"/>
            </a:schemeClr>
          </a:solidFill>
          <a:ln w="9525"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FCD52DBD-FCE3-4200-8796-599AD76DB9FE}"/>
              </a:ext>
            </a:extLst>
          </p:cNvPr>
          <p:cNvSpPr>
            <a:spLocks noGrp="1"/>
          </p:cNvSpPr>
          <p:nvPr>
            <p:ph type="title" hasCustomPrompt="1"/>
          </p:nvPr>
        </p:nvSpPr>
        <p:spPr>
          <a:xfrm>
            <a:off x="856862" y="894716"/>
            <a:ext cx="10515600" cy="495300"/>
          </a:xfrm>
          <a:prstGeom prst="rect">
            <a:avLst/>
          </a:prstGeom>
        </p:spPr>
        <p:txBody>
          <a:bodyPr/>
          <a:lstStyle>
            <a:lvl1pPr algn="ctr">
              <a:defRPr sz="3200" cap="all" spc="200" baseline="0">
                <a:solidFill>
                  <a:schemeClr val="accent5"/>
                </a:solidFill>
              </a:defRPr>
            </a:lvl1pPr>
          </a:lstStyle>
          <a:p>
            <a:r>
              <a:rPr lang="en-US" dirty="0"/>
              <a:t>Click to add title</a:t>
            </a:r>
          </a:p>
        </p:txBody>
      </p:sp>
      <p:sp>
        <p:nvSpPr>
          <p:cNvPr id="6" name="Text Placeholder 14">
            <a:extLst>
              <a:ext uri="{FF2B5EF4-FFF2-40B4-BE49-F238E27FC236}">
                <a16:creationId xmlns:a16="http://schemas.microsoft.com/office/drawing/2014/main" id="{4275A5D8-FFDD-4BA1-A19F-78CC721D9007}"/>
              </a:ext>
            </a:extLst>
          </p:cNvPr>
          <p:cNvSpPr>
            <a:spLocks noGrp="1"/>
          </p:cNvSpPr>
          <p:nvPr>
            <p:ph type="body" sz="quarter" idx="13" hasCustomPrompt="1"/>
          </p:nvPr>
        </p:nvSpPr>
        <p:spPr>
          <a:xfrm>
            <a:off x="1270915" y="2215197"/>
            <a:ext cx="4376935" cy="422365"/>
          </a:xfrm>
          <a:prstGeom prst="rect">
            <a:avLst/>
          </a:prstGeom>
        </p:spPr>
        <p:txBody>
          <a:bodyPr>
            <a:normAutofit/>
          </a:bodyPr>
          <a:lstStyle>
            <a:lvl1pPr marL="0" indent="0" algn="l">
              <a:buNone/>
              <a:defRPr sz="2000" b="0" i="0" cap="all" spc="200" baseline="0">
                <a:solidFill>
                  <a:schemeClr val="accent5"/>
                </a:solidFill>
                <a:latin typeface="+mj-lt"/>
              </a:defRPr>
            </a:lvl1pPr>
          </a:lstStyle>
          <a:p>
            <a:pPr lvl="0"/>
            <a:r>
              <a:rPr lang="en-US" dirty="0"/>
              <a:t>Click to add subtitle here </a:t>
            </a:r>
          </a:p>
        </p:txBody>
      </p:sp>
      <p:sp>
        <p:nvSpPr>
          <p:cNvPr id="8" name="Text Placeholder 17">
            <a:extLst>
              <a:ext uri="{FF2B5EF4-FFF2-40B4-BE49-F238E27FC236}">
                <a16:creationId xmlns:a16="http://schemas.microsoft.com/office/drawing/2014/main" id="{0916AEE1-7FDC-405E-B7F8-C3A7FEBD07AE}"/>
              </a:ext>
            </a:extLst>
          </p:cNvPr>
          <p:cNvSpPr>
            <a:spLocks noGrp="1"/>
          </p:cNvSpPr>
          <p:nvPr>
            <p:ph type="body" sz="quarter" idx="16" hasCustomPrompt="1"/>
          </p:nvPr>
        </p:nvSpPr>
        <p:spPr>
          <a:xfrm>
            <a:off x="1270707" y="2637562"/>
            <a:ext cx="4376489" cy="3325723"/>
          </a:xfrm>
          <a:prstGeom prst="rect">
            <a:avLst/>
          </a:prstGeom>
        </p:spPr>
        <p:txBody>
          <a:bodyPr/>
          <a:lstStyle>
            <a:lvl1pPr marL="0" indent="0">
              <a:lnSpc>
                <a:spcPct val="125000"/>
              </a:lnSpc>
              <a:spcBef>
                <a:spcPts val="1000"/>
              </a:spcBef>
              <a:spcAft>
                <a:spcPts val="0"/>
              </a:spcAft>
              <a:buFont typeface="Segoe UI Light" panose="020B0502040204020203" pitchFamily="34" charset="0"/>
              <a:buNone/>
              <a:defRPr sz="1600" spc="50" baseline="0">
                <a:solidFill>
                  <a:schemeClr val="bg1"/>
                </a:solidFill>
              </a:defRPr>
            </a:lvl1pPr>
          </a:lstStyle>
          <a:p>
            <a:pPr lvl="0"/>
            <a:r>
              <a:rPr lang="en-US" dirty="0"/>
              <a:t>Click to add text</a:t>
            </a:r>
          </a:p>
        </p:txBody>
      </p:sp>
      <p:sp>
        <p:nvSpPr>
          <p:cNvPr id="7" name="Text Placeholder 14">
            <a:extLst>
              <a:ext uri="{FF2B5EF4-FFF2-40B4-BE49-F238E27FC236}">
                <a16:creationId xmlns:a16="http://schemas.microsoft.com/office/drawing/2014/main" id="{C244466E-4E38-43BC-A275-2E83B5987573}"/>
              </a:ext>
            </a:extLst>
          </p:cNvPr>
          <p:cNvSpPr>
            <a:spLocks noGrp="1"/>
          </p:cNvSpPr>
          <p:nvPr>
            <p:ph type="body" sz="quarter" idx="15" hasCustomPrompt="1"/>
          </p:nvPr>
        </p:nvSpPr>
        <p:spPr>
          <a:xfrm>
            <a:off x="6573464" y="2215196"/>
            <a:ext cx="4376935" cy="422365"/>
          </a:xfrm>
          <a:prstGeom prst="rect">
            <a:avLst/>
          </a:prstGeom>
        </p:spPr>
        <p:txBody>
          <a:bodyPr>
            <a:normAutofit/>
          </a:bodyPr>
          <a:lstStyle>
            <a:lvl1pPr marL="0" indent="0" algn="l">
              <a:buNone/>
              <a:defRPr sz="2000" b="0" i="0" cap="all" spc="200" baseline="0">
                <a:solidFill>
                  <a:schemeClr val="accent5"/>
                </a:solidFill>
                <a:latin typeface="+mj-lt"/>
              </a:defRPr>
            </a:lvl1pPr>
          </a:lstStyle>
          <a:p>
            <a:pPr lvl="0"/>
            <a:r>
              <a:rPr lang="en-US" dirty="0"/>
              <a:t>Click to add subtitle here </a:t>
            </a:r>
          </a:p>
        </p:txBody>
      </p:sp>
      <p:sp>
        <p:nvSpPr>
          <p:cNvPr id="9" name="Text Placeholder 17">
            <a:extLst>
              <a:ext uri="{FF2B5EF4-FFF2-40B4-BE49-F238E27FC236}">
                <a16:creationId xmlns:a16="http://schemas.microsoft.com/office/drawing/2014/main" id="{BDF3609D-E7F8-453C-B1CF-2E48118DEE6D}"/>
              </a:ext>
            </a:extLst>
          </p:cNvPr>
          <p:cNvSpPr>
            <a:spLocks noGrp="1"/>
          </p:cNvSpPr>
          <p:nvPr>
            <p:ph type="body" sz="quarter" idx="17" hasCustomPrompt="1"/>
          </p:nvPr>
        </p:nvSpPr>
        <p:spPr>
          <a:xfrm>
            <a:off x="6573945" y="2637561"/>
            <a:ext cx="4376490" cy="3325723"/>
          </a:xfrm>
          <a:prstGeom prst="rect">
            <a:avLst/>
          </a:prstGeom>
        </p:spPr>
        <p:txBody>
          <a:bodyPr/>
          <a:lstStyle>
            <a:lvl1pPr marL="0" indent="0">
              <a:lnSpc>
                <a:spcPct val="125000"/>
              </a:lnSpc>
              <a:spcBef>
                <a:spcPts val="1000"/>
              </a:spcBef>
              <a:spcAft>
                <a:spcPts val="0"/>
              </a:spcAft>
              <a:buFont typeface="Segoe UI Light" panose="020B0502040204020203" pitchFamily="34" charset="0"/>
              <a:buNone/>
              <a:defRPr sz="1600" spc="50" baseline="0">
                <a:solidFill>
                  <a:schemeClr val="bg1"/>
                </a:solidFill>
              </a:defRPr>
            </a:lvl1pPr>
          </a:lstStyle>
          <a:p>
            <a:pPr lvl="0"/>
            <a:r>
              <a:rPr lang="en-US" dirty="0"/>
              <a:t>Click to add text</a:t>
            </a:r>
          </a:p>
        </p:txBody>
      </p:sp>
      <p:sp>
        <p:nvSpPr>
          <p:cNvPr id="5" name="Slide Number Placeholder 4">
            <a:extLst>
              <a:ext uri="{FF2B5EF4-FFF2-40B4-BE49-F238E27FC236}">
                <a16:creationId xmlns:a16="http://schemas.microsoft.com/office/drawing/2014/main" id="{4FF8B6E9-9794-42AA-BDE2-2F9DF1839ECD}"/>
              </a:ext>
            </a:extLst>
          </p:cNvPr>
          <p:cNvSpPr>
            <a:spLocks noGrp="1"/>
          </p:cNvSpPr>
          <p:nvPr>
            <p:ph type="sldNum" sz="quarter" idx="12"/>
          </p:nvPr>
        </p:nvSpPr>
        <p:spPr>
          <a:xfrm>
            <a:off x="9061105" y="6228079"/>
            <a:ext cx="2743200" cy="365125"/>
          </a:xfrm>
        </p:spPr>
        <p:txBody>
          <a:bodyPr/>
          <a:lstStyle>
            <a:lvl1pPr algn="r">
              <a:defRPr>
                <a:solidFill>
                  <a:schemeClr val="bg1"/>
                </a:solidFill>
              </a:defRPr>
            </a:lvl1pPr>
          </a:lstStyle>
          <a:p>
            <a:fld id="{7A9E80BB-C0DF-4F1B-8821-E3FD53412EFF}" type="slidenum">
              <a:rPr lang="en-US" smtClean="0"/>
              <a:pPr/>
              <a:t>‹#›</a:t>
            </a:fld>
            <a:endParaRPr lang="en-US" dirty="0"/>
          </a:p>
        </p:txBody>
      </p:sp>
    </p:spTree>
    <p:extLst>
      <p:ext uri="{BB962C8B-B14F-4D97-AF65-F5344CB8AC3E}">
        <p14:creationId xmlns:p14="http://schemas.microsoft.com/office/powerpoint/2010/main" val="18531360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ow We Get There">
    <p:bg>
      <p:bgPr>
        <a:solidFill>
          <a:schemeClr val="accent4"/>
        </a:solidFill>
        <a:effectLst/>
      </p:bgPr>
    </p:bg>
    <p:spTree>
      <p:nvGrpSpPr>
        <p:cNvPr id="1" name=""/>
        <p:cNvGrpSpPr/>
        <p:nvPr/>
      </p:nvGrpSpPr>
      <p:grpSpPr>
        <a:xfrm>
          <a:off x="0" y="0"/>
          <a:ext cx="0" cy="0"/>
          <a:chOff x="0" y="0"/>
          <a:chExt cx="0" cy="0"/>
        </a:xfrm>
      </p:grpSpPr>
      <p:sp>
        <p:nvSpPr>
          <p:cNvPr id="7" name="Graphic 11">
            <a:extLst>
              <a:ext uri="{FF2B5EF4-FFF2-40B4-BE49-F238E27FC236}">
                <a16:creationId xmlns:a16="http://schemas.microsoft.com/office/drawing/2014/main" id="{F35C7915-2A65-44A0-8407-F3A9430EA77E}"/>
              </a:ext>
              <a:ext uri="{C183D7F6-B498-43B3-948B-1728B52AA6E4}">
                <adec:decorative xmlns:adec="http://schemas.microsoft.com/office/drawing/2017/decorative" val="1"/>
              </a:ext>
            </a:extLst>
          </p:cNvPr>
          <p:cNvSpPr/>
          <p:nvPr userDrawn="1"/>
        </p:nvSpPr>
        <p:spPr>
          <a:xfrm>
            <a:off x="2273204" y="0"/>
            <a:ext cx="7641807" cy="6858000"/>
          </a:xfrm>
          <a:custGeom>
            <a:avLst/>
            <a:gdLst>
              <a:gd name="connsiteX0" fmla="*/ 1545336 w 5726048"/>
              <a:gd name="connsiteY0" fmla="*/ 0 h 5138737"/>
              <a:gd name="connsiteX1" fmla="*/ 0 w 5726048"/>
              <a:gd name="connsiteY1" fmla="*/ 5138738 h 5138737"/>
              <a:gd name="connsiteX2" fmla="*/ 1837754 w 5726048"/>
              <a:gd name="connsiteY2" fmla="*/ 5138738 h 5138737"/>
              <a:gd name="connsiteX3" fmla="*/ 2697385 w 5726048"/>
              <a:gd name="connsiteY3" fmla="*/ 1510760 h 5138737"/>
              <a:gd name="connsiteX4" fmla="*/ 3593211 w 5726048"/>
              <a:gd name="connsiteY4" fmla="*/ 5138738 h 5138737"/>
              <a:gd name="connsiteX5" fmla="*/ 5726049 w 5726048"/>
              <a:gd name="connsiteY5" fmla="*/ 5138738 h 5138737"/>
              <a:gd name="connsiteX6" fmla="*/ 4256056 w 5726048"/>
              <a:gd name="connsiteY6" fmla="*/ 0 h 5138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26048" h="5138737">
                <a:moveTo>
                  <a:pt x="1545336" y="0"/>
                </a:moveTo>
                <a:lnTo>
                  <a:pt x="0" y="5138738"/>
                </a:lnTo>
                <a:lnTo>
                  <a:pt x="1837754" y="5138738"/>
                </a:lnTo>
                <a:lnTo>
                  <a:pt x="2697385" y="1510760"/>
                </a:lnTo>
                <a:lnTo>
                  <a:pt x="3593211" y="5138738"/>
                </a:lnTo>
                <a:lnTo>
                  <a:pt x="5726049" y="5138738"/>
                </a:lnTo>
                <a:lnTo>
                  <a:pt x="4256056" y="0"/>
                </a:lnTo>
                <a:close/>
              </a:path>
            </a:pathLst>
          </a:custGeom>
          <a:solidFill>
            <a:schemeClr val="accent5">
              <a:alpha val="10000"/>
            </a:schemeClr>
          </a:solidFill>
          <a:ln w="9525"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55F257D4-C810-4CFA-8B86-45EE05E1BC8E}"/>
              </a:ext>
            </a:extLst>
          </p:cNvPr>
          <p:cNvSpPr>
            <a:spLocks noGrp="1"/>
          </p:cNvSpPr>
          <p:nvPr>
            <p:ph type="title" hasCustomPrompt="1"/>
          </p:nvPr>
        </p:nvSpPr>
        <p:spPr>
          <a:xfrm>
            <a:off x="828869" y="893674"/>
            <a:ext cx="10515600" cy="495300"/>
          </a:xfrm>
          <a:prstGeom prst="rect">
            <a:avLst/>
          </a:prstGeom>
        </p:spPr>
        <p:txBody>
          <a:bodyPr/>
          <a:lstStyle>
            <a:lvl1pPr algn="ctr">
              <a:defRPr sz="3200" cap="all" spc="200" baseline="0">
                <a:solidFill>
                  <a:schemeClr val="accent5"/>
                </a:solidFill>
              </a:defRPr>
            </a:lvl1pPr>
          </a:lstStyle>
          <a:p>
            <a:r>
              <a:rPr lang="en-US" dirty="0"/>
              <a:t>Click to add title</a:t>
            </a:r>
          </a:p>
        </p:txBody>
      </p:sp>
      <p:sp>
        <p:nvSpPr>
          <p:cNvPr id="8" name="Text Placeholder 14">
            <a:extLst>
              <a:ext uri="{FF2B5EF4-FFF2-40B4-BE49-F238E27FC236}">
                <a16:creationId xmlns:a16="http://schemas.microsoft.com/office/drawing/2014/main" id="{23C10DEF-E8ED-436F-B228-86D73E3D45F4}"/>
              </a:ext>
            </a:extLst>
          </p:cNvPr>
          <p:cNvSpPr>
            <a:spLocks noGrp="1"/>
          </p:cNvSpPr>
          <p:nvPr>
            <p:ph type="body" sz="quarter" idx="13" hasCustomPrompt="1"/>
          </p:nvPr>
        </p:nvSpPr>
        <p:spPr>
          <a:xfrm>
            <a:off x="505100" y="2216238"/>
            <a:ext cx="3604193" cy="422365"/>
          </a:xfrm>
          <a:prstGeom prst="rect">
            <a:avLst/>
          </a:prstGeom>
        </p:spPr>
        <p:txBody>
          <a:bodyPr>
            <a:normAutofit/>
          </a:bodyPr>
          <a:lstStyle>
            <a:lvl1pPr marL="0" indent="0" algn="l">
              <a:buNone/>
              <a:defRPr sz="2000" b="0" i="0" cap="all" spc="200" baseline="0">
                <a:solidFill>
                  <a:schemeClr val="accent5"/>
                </a:solidFill>
                <a:latin typeface="+mj-lt"/>
              </a:defRPr>
            </a:lvl1pPr>
          </a:lstStyle>
          <a:p>
            <a:pPr lvl="0"/>
            <a:r>
              <a:rPr lang="en-US" dirty="0"/>
              <a:t>Click to add subtitle here </a:t>
            </a:r>
          </a:p>
        </p:txBody>
      </p:sp>
      <p:sp>
        <p:nvSpPr>
          <p:cNvPr id="9" name="Text Placeholder 17">
            <a:extLst>
              <a:ext uri="{FF2B5EF4-FFF2-40B4-BE49-F238E27FC236}">
                <a16:creationId xmlns:a16="http://schemas.microsoft.com/office/drawing/2014/main" id="{4CD509E6-3210-4BEC-B28E-BFF3CBD2189F}"/>
              </a:ext>
            </a:extLst>
          </p:cNvPr>
          <p:cNvSpPr>
            <a:spLocks noGrp="1"/>
          </p:cNvSpPr>
          <p:nvPr>
            <p:ph type="body" sz="quarter" idx="16" hasCustomPrompt="1"/>
          </p:nvPr>
        </p:nvSpPr>
        <p:spPr>
          <a:xfrm>
            <a:off x="504893" y="2638603"/>
            <a:ext cx="3603826" cy="3325723"/>
          </a:xfrm>
          <a:prstGeom prst="rect">
            <a:avLst/>
          </a:prstGeom>
        </p:spPr>
        <p:txBody>
          <a:bodyPr/>
          <a:lstStyle>
            <a:lvl1pPr marL="0" indent="0">
              <a:lnSpc>
                <a:spcPct val="125000"/>
              </a:lnSpc>
              <a:spcBef>
                <a:spcPts val="1000"/>
              </a:spcBef>
              <a:spcAft>
                <a:spcPts val="0"/>
              </a:spcAft>
              <a:buFont typeface="Segoe UI Light" panose="020B0502040204020203" pitchFamily="34" charset="0"/>
              <a:buNone/>
              <a:defRPr sz="1600" spc="50" baseline="0">
                <a:solidFill>
                  <a:schemeClr val="bg1"/>
                </a:solidFill>
              </a:defRPr>
            </a:lvl1pPr>
          </a:lstStyle>
          <a:p>
            <a:pPr lvl="0"/>
            <a:r>
              <a:rPr lang="en-US" dirty="0"/>
              <a:t>Click to add text</a:t>
            </a:r>
          </a:p>
        </p:txBody>
      </p:sp>
      <p:sp>
        <p:nvSpPr>
          <p:cNvPr id="11" name="Text Placeholder 14">
            <a:extLst>
              <a:ext uri="{FF2B5EF4-FFF2-40B4-BE49-F238E27FC236}">
                <a16:creationId xmlns:a16="http://schemas.microsoft.com/office/drawing/2014/main" id="{98D55AF8-203B-4573-910D-40DAA7E39133}"/>
              </a:ext>
            </a:extLst>
          </p:cNvPr>
          <p:cNvSpPr>
            <a:spLocks noGrp="1"/>
          </p:cNvSpPr>
          <p:nvPr>
            <p:ph type="body" sz="quarter" idx="17" hasCustomPrompt="1"/>
          </p:nvPr>
        </p:nvSpPr>
        <p:spPr>
          <a:xfrm>
            <a:off x="4406540" y="2216238"/>
            <a:ext cx="3604193" cy="422365"/>
          </a:xfrm>
          <a:prstGeom prst="rect">
            <a:avLst/>
          </a:prstGeom>
        </p:spPr>
        <p:txBody>
          <a:bodyPr>
            <a:normAutofit/>
          </a:bodyPr>
          <a:lstStyle>
            <a:lvl1pPr marL="0" indent="0" algn="l">
              <a:buNone/>
              <a:defRPr sz="2000" b="0" i="0" cap="all" spc="200" baseline="0">
                <a:solidFill>
                  <a:schemeClr val="accent5"/>
                </a:solidFill>
                <a:latin typeface="+mj-lt"/>
              </a:defRPr>
            </a:lvl1pPr>
          </a:lstStyle>
          <a:p>
            <a:pPr lvl="0"/>
            <a:r>
              <a:rPr lang="en-US" dirty="0"/>
              <a:t>Click to add subtitle here </a:t>
            </a:r>
          </a:p>
        </p:txBody>
      </p:sp>
      <p:sp>
        <p:nvSpPr>
          <p:cNvPr id="12" name="Text Placeholder 17">
            <a:extLst>
              <a:ext uri="{FF2B5EF4-FFF2-40B4-BE49-F238E27FC236}">
                <a16:creationId xmlns:a16="http://schemas.microsoft.com/office/drawing/2014/main" id="{AD2DFF4B-F817-4BFC-B12F-1E0457EF07BB}"/>
              </a:ext>
            </a:extLst>
          </p:cNvPr>
          <p:cNvSpPr>
            <a:spLocks noGrp="1"/>
          </p:cNvSpPr>
          <p:nvPr>
            <p:ph type="body" sz="quarter" idx="18" hasCustomPrompt="1"/>
          </p:nvPr>
        </p:nvSpPr>
        <p:spPr>
          <a:xfrm>
            <a:off x="4406333" y="2638603"/>
            <a:ext cx="3603826" cy="3325723"/>
          </a:xfrm>
          <a:prstGeom prst="rect">
            <a:avLst/>
          </a:prstGeom>
        </p:spPr>
        <p:txBody>
          <a:bodyPr/>
          <a:lstStyle>
            <a:lvl1pPr marL="0" indent="0">
              <a:lnSpc>
                <a:spcPct val="125000"/>
              </a:lnSpc>
              <a:spcBef>
                <a:spcPts val="1000"/>
              </a:spcBef>
              <a:spcAft>
                <a:spcPts val="0"/>
              </a:spcAft>
              <a:buFont typeface="Segoe UI Light" panose="020B0502040204020203" pitchFamily="34" charset="0"/>
              <a:buNone/>
              <a:defRPr sz="1600" spc="50" baseline="0">
                <a:solidFill>
                  <a:schemeClr val="bg1"/>
                </a:solidFill>
              </a:defRPr>
            </a:lvl1pPr>
          </a:lstStyle>
          <a:p>
            <a:pPr lvl="0"/>
            <a:r>
              <a:rPr lang="en-US" dirty="0"/>
              <a:t>Click to add text</a:t>
            </a:r>
          </a:p>
        </p:txBody>
      </p:sp>
      <p:sp>
        <p:nvSpPr>
          <p:cNvPr id="15" name="Text Placeholder 14">
            <a:extLst>
              <a:ext uri="{FF2B5EF4-FFF2-40B4-BE49-F238E27FC236}">
                <a16:creationId xmlns:a16="http://schemas.microsoft.com/office/drawing/2014/main" id="{1C8EFF5B-8675-4033-9576-3B84EED6C64C}"/>
              </a:ext>
            </a:extLst>
          </p:cNvPr>
          <p:cNvSpPr>
            <a:spLocks noGrp="1"/>
          </p:cNvSpPr>
          <p:nvPr>
            <p:ph type="body" sz="quarter" idx="19" hasCustomPrompt="1"/>
          </p:nvPr>
        </p:nvSpPr>
        <p:spPr>
          <a:xfrm>
            <a:off x="8307980" y="2216238"/>
            <a:ext cx="3387610" cy="422365"/>
          </a:xfrm>
          <a:prstGeom prst="rect">
            <a:avLst/>
          </a:prstGeom>
        </p:spPr>
        <p:txBody>
          <a:bodyPr>
            <a:normAutofit/>
          </a:bodyPr>
          <a:lstStyle>
            <a:lvl1pPr marL="0" indent="0" algn="l">
              <a:buNone/>
              <a:defRPr sz="2000" b="0" i="0" cap="all" spc="200" baseline="0">
                <a:solidFill>
                  <a:schemeClr val="accent5"/>
                </a:solidFill>
                <a:latin typeface="+mj-lt"/>
              </a:defRPr>
            </a:lvl1pPr>
          </a:lstStyle>
          <a:p>
            <a:pPr lvl="0"/>
            <a:r>
              <a:rPr lang="en-US" dirty="0"/>
              <a:t>Click to add subtitle here </a:t>
            </a:r>
          </a:p>
        </p:txBody>
      </p:sp>
      <p:sp>
        <p:nvSpPr>
          <p:cNvPr id="16" name="Text Placeholder 17">
            <a:extLst>
              <a:ext uri="{FF2B5EF4-FFF2-40B4-BE49-F238E27FC236}">
                <a16:creationId xmlns:a16="http://schemas.microsoft.com/office/drawing/2014/main" id="{B47FAE44-E9F0-4F90-9E79-AFB6CE26F407}"/>
              </a:ext>
            </a:extLst>
          </p:cNvPr>
          <p:cNvSpPr>
            <a:spLocks noGrp="1"/>
          </p:cNvSpPr>
          <p:nvPr>
            <p:ph type="body" sz="quarter" idx="20" hasCustomPrompt="1"/>
          </p:nvPr>
        </p:nvSpPr>
        <p:spPr>
          <a:xfrm>
            <a:off x="8307772" y="2638603"/>
            <a:ext cx="3387265" cy="3325723"/>
          </a:xfrm>
          <a:prstGeom prst="rect">
            <a:avLst/>
          </a:prstGeom>
        </p:spPr>
        <p:txBody>
          <a:bodyPr/>
          <a:lstStyle>
            <a:lvl1pPr marL="0" indent="0">
              <a:lnSpc>
                <a:spcPct val="125000"/>
              </a:lnSpc>
              <a:spcBef>
                <a:spcPts val="1000"/>
              </a:spcBef>
              <a:spcAft>
                <a:spcPts val="0"/>
              </a:spcAft>
              <a:buFont typeface="Segoe UI Light" panose="020B0502040204020203" pitchFamily="34" charset="0"/>
              <a:buNone/>
              <a:defRPr sz="1600" spc="50" baseline="0">
                <a:solidFill>
                  <a:schemeClr val="bg1"/>
                </a:solidFill>
              </a:defRPr>
            </a:lvl1pPr>
          </a:lstStyle>
          <a:p>
            <a:pPr lvl="0"/>
            <a:r>
              <a:rPr lang="en-US" dirty="0"/>
              <a:t>Click to add text</a:t>
            </a:r>
          </a:p>
        </p:txBody>
      </p:sp>
      <p:sp>
        <p:nvSpPr>
          <p:cNvPr id="5" name="Slide Number Placeholder 4">
            <a:extLst>
              <a:ext uri="{FF2B5EF4-FFF2-40B4-BE49-F238E27FC236}">
                <a16:creationId xmlns:a16="http://schemas.microsoft.com/office/drawing/2014/main" id="{1EEB9BDF-11CB-4EA0-B2E4-1CD82B6EDAB9}"/>
              </a:ext>
            </a:extLst>
          </p:cNvPr>
          <p:cNvSpPr>
            <a:spLocks noGrp="1"/>
          </p:cNvSpPr>
          <p:nvPr>
            <p:ph type="sldNum" sz="quarter" idx="12"/>
          </p:nvPr>
        </p:nvSpPr>
        <p:spPr>
          <a:xfrm>
            <a:off x="9258140" y="6228600"/>
            <a:ext cx="2743200" cy="365125"/>
          </a:xfrm>
        </p:spPr>
        <p:txBody>
          <a:bodyPr/>
          <a:lstStyle>
            <a:lvl1pPr algn="r">
              <a:defRPr>
                <a:solidFill>
                  <a:schemeClr val="bg1"/>
                </a:solidFill>
              </a:defRPr>
            </a:lvl1pPr>
          </a:lstStyle>
          <a:p>
            <a:fld id="{7A9E80BB-C0DF-4F1B-8821-E3FD53412EFF}" type="slidenum">
              <a:rPr lang="en-US" smtClean="0"/>
              <a:pPr/>
              <a:t>‹#›</a:t>
            </a:fld>
            <a:endParaRPr lang="en-US" dirty="0"/>
          </a:p>
        </p:txBody>
      </p:sp>
    </p:spTree>
    <p:extLst>
      <p:ext uri="{BB962C8B-B14F-4D97-AF65-F5344CB8AC3E}">
        <p14:creationId xmlns:p14="http://schemas.microsoft.com/office/powerpoint/2010/main" val="39245703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ummary">
    <p:bg>
      <p:bgPr>
        <a:solidFill>
          <a:schemeClr val="accent2"/>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85036E8E-72DC-4FB2-BC8F-CA1AD2F3B9BA}"/>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V="1">
            <a:off x="0" y="0"/>
            <a:ext cx="6095998" cy="6858000"/>
          </a:xfrm>
          <a:prstGeom prst="rect">
            <a:avLst/>
          </a:prstGeom>
        </p:spPr>
      </p:pic>
      <p:sp>
        <p:nvSpPr>
          <p:cNvPr id="2" name="Title 1">
            <a:extLst>
              <a:ext uri="{FF2B5EF4-FFF2-40B4-BE49-F238E27FC236}">
                <a16:creationId xmlns:a16="http://schemas.microsoft.com/office/drawing/2014/main" id="{CF5E96FC-B47B-4DA1-9369-B765A705FA9B}"/>
              </a:ext>
            </a:extLst>
          </p:cNvPr>
          <p:cNvSpPr>
            <a:spLocks noGrp="1"/>
          </p:cNvSpPr>
          <p:nvPr>
            <p:ph type="title" hasCustomPrompt="1"/>
          </p:nvPr>
        </p:nvSpPr>
        <p:spPr>
          <a:xfrm>
            <a:off x="742287" y="2068863"/>
            <a:ext cx="4594823" cy="557552"/>
          </a:xfrm>
          <a:prstGeom prst="rect">
            <a:avLst/>
          </a:prstGeom>
        </p:spPr>
        <p:txBody>
          <a:bodyPr/>
          <a:lstStyle>
            <a:lvl1pPr>
              <a:defRPr sz="3200" cap="all" spc="200" baseline="0">
                <a:solidFill>
                  <a:schemeClr val="bg1"/>
                </a:solidFill>
              </a:defRPr>
            </a:lvl1pPr>
          </a:lstStyle>
          <a:p>
            <a:r>
              <a:rPr lang="en-US" dirty="0"/>
              <a:t>Click to add title</a:t>
            </a:r>
          </a:p>
        </p:txBody>
      </p:sp>
      <p:sp>
        <p:nvSpPr>
          <p:cNvPr id="11" name="Text Placeholder 12">
            <a:extLst>
              <a:ext uri="{FF2B5EF4-FFF2-40B4-BE49-F238E27FC236}">
                <a16:creationId xmlns:a16="http://schemas.microsoft.com/office/drawing/2014/main" id="{8800B990-833E-4C0D-A433-B21CF9A79B1A}"/>
              </a:ext>
            </a:extLst>
          </p:cNvPr>
          <p:cNvSpPr>
            <a:spLocks noGrp="1"/>
          </p:cNvSpPr>
          <p:nvPr>
            <p:ph type="body" sz="quarter" idx="16" hasCustomPrompt="1"/>
          </p:nvPr>
        </p:nvSpPr>
        <p:spPr>
          <a:xfrm>
            <a:off x="742287" y="2626414"/>
            <a:ext cx="4259684" cy="2859991"/>
          </a:xfrm>
          <a:prstGeom prst="rect">
            <a:avLst/>
          </a:prstGeom>
        </p:spPr>
        <p:txBody>
          <a:bodyPr anchor="t"/>
          <a:lstStyle>
            <a:lvl1pPr marL="0" indent="0">
              <a:lnSpc>
                <a:spcPct val="125000"/>
              </a:lnSpc>
              <a:buNone/>
              <a:defRPr sz="1600" cap="none" spc="100" baseline="0">
                <a:solidFill>
                  <a:schemeClr val="bg1"/>
                </a:solidFill>
                <a:latin typeface="+mn-lt"/>
              </a:defRPr>
            </a:lvl1pPr>
          </a:lstStyle>
          <a:p>
            <a:pPr lvl="0"/>
            <a:r>
              <a:rPr lang="en-US" dirty="0"/>
              <a:t>Click to add text</a:t>
            </a:r>
          </a:p>
        </p:txBody>
      </p:sp>
      <p:sp>
        <p:nvSpPr>
          <p:cNvPr id="14" name="Slide Number Placeholder 5">
            <a:extLst>
              <a:ext uri="{FF2B5EF4-FFF2-40B4-BE49-F238E27FC236}">
                <a16:creationId xmlns:a16="http://schemas.microsoft.com/office/drawing/2014/main" id="{87627E8A-9EB4-41E2-8847-B5BDD7FC727E}"/>
              </a:ext>
            </a:extLst>
          </p:cNvPr>
          <p:cNvSpPr>
            <a:spLocks noGrp="1"/>
          </p:cNvSpPr>
          <p:nvPr>
            <p:ph type="sldNum" sz="quarter" idx="12"/>
          </p:nvPr>
        </p:nvSpPr>
        <p:spPr>
          <a:xfrm>
            <a:off x="9143999" y="6297357"/>
            <a:ext cx="2743200" cy="365125"/>
          </a:xfrm>
        </p:spPr>
        <p:txBody>
          <a:bodyPr/>
          <a:lstStyle>
            <a:lvl1pPr algn="r">
              <a:defRPr>
                <a:solidFill>
                  <a:schemeClr val="bg1"/>
                </a:solidFill>
              </a:defRPr>
            </a:lvl1pPr>
          </a:lstStyle>
          <a:p>
            <a:fld id="{7A9E80BB-C0DF-4F1B-8821-E3FD53412EFF}" type="slidenum">
              <a:rPr lang="en-US" smtClean="0"/>
              <a:pPr/>
              <a:t>‹#›</a:t>
            </a:fld>
            <a:endParaRPr lang="en-US" dirty="0"/>
          </a:p>
        </p:txBody>
      </p:sp>
      <p:sp>
        <p:nvSpPr>
          <p:cNvPr id="7" name="Picture Placeholder 6">
            <a:extLst>
              <a:ext uri="{FF2B5EF4-FFF2-40B4-BE49-F238E27FC236}">
                <a16:creationId xmlns:a16="http://schemas.microsoft.com/office/drawing/2014/main" id="{162D8A98-3508-4B88-A239-BBFF76D51F45}"/>
              </a:ext>
            </a:extLst>
          </p:cNvPr>
          <p:cNvSpPr>
            <a:spLocks noGrp="1"/>
          </p:cNvSpPr>
          <p:nvPr>
            <p:ph type="pic" sz="quarter" idx="13" hasCustomPrompt="1"/>
          </p:nvPr>
        </p:nvSpPr>
        <p:spPr>
          <a:xfrm>
            <a:off x="6096000" y="0"/>
            <a:ext cx="6096000" cy="3429000"/>
          </a:xfrm>
          <a:prstGeom prst="rect">
            <a:avLst/>
          </a:prstGeom>
          <a:solidFill>
            <a:schemeClr val="accent2"/>
          </a:solidFill>
        </p:spPr>
        <p:txBody>
          <a:bodyPr/>
          <a:lstStyle>
            <a:lvl1pPr marL="0" indent="0" algn="ctr">
              <a:buNone/>
              <a:defRPr/>
            </a:lvl1pPr>
          </a:lstStyle>
          <a:p>
            <a:r>
              <a:rPr lang="en-US" dirty="0"/>
              <a:t>Click to add photo</a:t>
            </a:r>
          </a:p>
        </p:txBody>
      </p:sp>
      <p:sp>
        <p:nvSpPr>
          <p:cNvPr id="8" name="Picture Placeholder 6">
            <a:extLst>
              <a:ext uri="{FF2B5EF4-FFF2-40B4-BE49-F238E27FC236}">
                <a16:creationId xmlns:a16="http://schemas.microsoft.com/office/drawing/2014/main" id="{6C103218-0175-45B7-900A-DF77A2CC6BE8}"/>
              </a:ext>
            </a:extLst>
          </p:cNvPr>
          <p:cNvSpPr>
            <a:spLocks noGrp="1"/>
          </p:cNvSpPr>
          <p:nvPr>
            <p:ph type="pic" sz="quarter" idx="14" hasCustomPrompt="1"/>
          </p:nvPr>
        </p:nvSpPr>
        <p:spPr>
          <a:xfrm>
            <a:off x="6095999" y="3429000"/>
            <a:ext cx="6096000" cy="3429000"/>
          </a:xfrm>
          <a:prstGeom prst="rect">
            <a:avLst/>
          </a:prstGeom>
        </p:spPr>
        <p:txBody>
          <a:bodyPr/>
          <a:lstStyle>
            <a:lvl1pPr marL="0" indent="0" algn="ctr">
              <a:buNone/>
              <a:defRPr/>
            </a:lvl1pPr>
          </a:lstStyle>
          <a:p>
            <a:r>
              <a:rPr lang="en-US" dirty="0"/>
              <a:t>Click to add photo</a:t>
            </a:r>
          </a:p>
        </p:txBody>
      </p:sp>
    </p:spTree>
    <p:extLst>
      <p:ext uri="{BB962C8B-B14F-4D97-AF65-F5344CB8AC3E}">
        <p14:creationId xmlns:p14="http://schemas.microsoft.com/office/powerpoint/2010/main" val="30529999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2"/>
        </a:solidFill>
        <a:effectLst/>
      </p:bgPr>
    </p:bg>
    <p:spTree>
      <p:nvGrpSpPr>
        <p:cNvPr id="1" name=""/>
        <p:cNvGrpSpPr/>
        <p:nvPr/>
      </p:nvGrpSpPr>
      <p:grpSpPr>
        <a:xfrm>
          <a:off x="0" y="0"/>
          <a:ext cx="0" cy="0"/>
          <a:chOff x="0" y="0"/>
          <a:chExt cx="0" cy="0"/>
        </a:xfrm>
      </p:grpSpPr>
      <p:sp>
        <p:nvSpPr>
          <p:cNvPr id="6" name="Picture Placeholder 7">
            <a:extLst>
              <a:ext uri="{FF2B5EF4-FFF2-40B4-BE49-F238E27FC236}">
                <a16:creationId xmlns:a16="http://schemas.microsoft.com/office/drawing/2014/main" id="{61E42000-EF35-469E-8324-0C7BD97EF713}"/>
              </a:ext>
            </a:extLst>
          </p:cNvPr>
          <p:cNvSpPr>
            <a:spLocks noGrp="1"/>
          </p:cNvSpPr>
          <p:nvPr>
            <p:ph type="pic" sz="quarter" idx="13" hasCustomPrompt="1"/>
          </p:nvPr>
        </p:nvSpPr>
        <p:spPr>
          <a:xfrm>
            <a:off x="0" y="0"/>
            <a:ext cx="12192000" cy="6858000"/>
          </a:xfrm>
          <a:prstGeom prst="rect">
            <a:avLst/>
          </a:prstGeom>
        </p:spPr>
        <p:txBody>
          <a:bodyPr/>
          <a:lstStyle>
            <a:lvl1pPr marL="0" indent="0" algn="ctr">
              <a:buNone/>
              <a:defRPr/>
            </a:lvl1pPr>
          </a:lstStyle>
          <a:p>
            <a:r>
              <a:rPr lang="en-US" dirty="0"/>
              <a:t>Click to add photo</a:t>
            </a:r>
          </a:p>
        </p:txBody>
      </p:sp>
      <p:sp>
        <p:nvSpPr>
          <p:cNvPr id="2" name="Title 1">
            <a:extLst>
              <a:ext uri="{FF2B5EF4-FFF2-40B4-BE49-F238E27FC236}">
                <a16:creationId xmlns:a16="http://schemas.microsoft.com/office/drawing/2014/main" id="{126FEB11-3B93-4C0A-A820-D5B092929BBB}"/>
              </a:ext>
            </a:extLst>
          </p:cNvPr>
          <p:cNvSpPr>
            <a:spLocks noGrp="1"/>
          </p:cNvSpPr>
          <p:nvPr>
            <p:ph type="title" hasCustomPrompt="1"/>
          </p:nvPr>
        </p:nvSpPr>
        <p:spPr>
          <a:xfrm>
            <a:off x="0" y="0"/>
            <a:ext cx="5575851" cy="4210387"/>
          </a:xfrm>
          <a:prstGeom prst="rect">
            <a:avLst/>
          </a:prstGeom>
          <a:solidFill>
            <a:schemeClr val="accent1">
              <a:lumMod val="50000"/>
              <a:alpha val="9000"/>
            </a:schemeClr>
          </a:solidFill>
        </p:spPr>
        <p:txBody>
          <a:bodyPr lIns="868680" bIns="182880" anchor="b"/>
          <a:lstStyle>
            <a:lvl1pPr>
              <a:defRPr sz="3200" cap="all" spc="200" baseline="0">
                <a:solidFill>
                  <a:schemeClr val="bg1"/>
                </a:solidFill>
              </a:defRPr>
            </a:lvl1pPr>
          </a:lstStyle>
          <a:p>
            <a:r>
              <a:rPr lang="en-US" dirty="0"/>
              <a:t>add title</a:t>
            </a:r>
          </a:p>
        </p:txBody>
      </p:sp>
      <p:sp>
        <p:nvSpPr>
          <p:cNvPr id="8" name="Text Placeholder 12">
            <a:extLst>
              <a:ext uri="{FF2B5EF4-FFF2-40B4-BE49-F238E27FC236}">
                <a16:creationId xmlns:a16="http://schemas.microsoft.com/office/drawing/2014/main" id="{CE695F7E-76BA-4A5F-9C71-C47DD1B567BA}"/>
              </a:ext>
            </a:extLst>
          </p:cNvPr>
          <p:cNvSpPr>
            <a:spLocks noGrp="1"/>
          </p:cNvSpPr>
          <p:nvPr>
            <p:ph type="body" sz="quarter" idx="16" hasCustomPrompt="1"/>
          </p:nvPr>
        </p:nvSpPr>
        <p:spPr>
          <a:xfrm>
            <a:off x="-1" y="4210388"/>
            <a:ext cx="5575849" cy="2118216"/>
          </a:xfrm>
          <a:prstGeom prst="rect">
            <a:avLst/>
          </a:prstGeom>
          <a:solidFill>
            <a:schemeClr val="accent1">
              <a:lumMod val="50000"/>
              <a:alpha val="9000"/>
            </a:schemeClr>
          </a:solidFill>
        </p:spPr>
        <p:txBody>
          <a:bodyPr lIns="822960" anchor="t"/>
          <a:lstStyle>
            <a:lvl1pPr marL="0" indent="0">
              <a:lnSpc>
                <a:spcPct val="125000"/>
              </a:lnSpc>
              <a:buNone/>
              <a:defRPr sz="1600" cap="none" spc="100" baseline="0">
                <a:solidFill>
                  <a:schemeClr val="bg1"/>
                </a:solidFill>
                <a:latin typeface="+mn-lt"/>
              </a:defRPr>
            </a:lvl1pPr>
          </a:lstStyle>
          <a:p>
            <a:pPr lvl="0"/>
            <a:r>
              <a:rPr lang="en-US" dirty="0"/>
              <a:t>Click to add text</a:t>
            </a:r>
          </a:p>
        </p:txBody>
      </p:sp>
      <p:sp>
        <p:nvSpPr>
          <p:cNvPr id="5" name="Slide Number Placeholder 4">
            <a:extLst>
              <a:ext uri="{FF2B5EF4-FFF2-40B4-BE49-F238E27FC236}">
                <a16:creationId xmlns:a16="http://schemas.microsoft.com/office/drawing/2014/main" id="{B466E471-F864-4D68-9682-2E0108374DB7}"/>
              </a:ext>
            </a:extLst>
          </p:cNvPr>
          <p:cNvSpPr>
            <a:spLocks noGrp="1"/>
          </p:cNvSpPr>
          <p:nvPr>
            <p:ph type="sldNum" sz="quarter" idx="12"/>
          </p:nvPr>
        </p:nvSpPr>
        <p:spPr>
          <a:xfrm>
            <a:off x="-4" y="6328604"/>
            <a:ext cx="5575849" cy="526774"/>
          </a:xfrm>
          <a:solidFill>
            <a:schemeClr val="accent1">
              <a:lumMod val="50000"/>
              <a:alpha val="9000"/>
            </a:schemeClr>
          </a:solidFill>
        </p:spPr>
        <p:txBody>
          <a:bodyPr lIns="850392" bIns="137160"/>
          <a:lstStyle>
            <a:lvl1pPr>
              <a:defRPr>
                <a:solidFill>
                  <a:schemeClr val="bg1"/>
                </a:solidFill>
              </a:defRPr>
            </a:lvl1pPr>
          </a:lstStyle>
          <a:p>
            <a:fld id="{7A9E80BB-C0DF-4F1B-8821-E3FD53412EFF}" type="slidenum">
              <a:rPr lang="en-US" smtClean="0"/>
              <a:pPr/>
              <a:t>‹#›</a:t>
            </a:fld>
            <a:endParaRPr lang="en-US" dirty="0"/>
          </a:p>
        </p:txBody>
      </p:sp>
    </p:spTree>
    <p:extLst>
      <p:ext uri="{BB962C8B-B14F-4D97-AF65-F5344CB8AC3E}">
        <p14:creationId xmlns:p14="http://schemas.microsoft.com/office/powerpoint/2010/main" val="1685546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ECBA8-B670-42D7-A41A-9EEF34539A81}"/>
              </a:ext>
            </a:extLst>
          </p:cNvPr>
          <p:cNvSpPr>
            <a:spLocks noGrp="1"/>
          </p:cNvSpPr>
          <p:nvPr>
            <p:ph type="title" hasCustomPrompt="1"/>
          </p:nvPr>
        </p:nvSpPr>
        <p:spPr>
          <a:xfrm>
            <a:off x="6559826" y="1209670"/>
            <a:ext cx="5135764" cy="495300"/>
          </a:xfrm>
          <a:prstGeom prst="rect">
            <a:avLst/>
          </a:prstGeom>
        </p:spPr>
        <p:txBody>
          <a:bodyPr/>
          <a:lstStyle>
            <a:lvl1pPr>
              <a:defRPr sz="3200" cap="all" spc="200" baseline="0">
                <a:solidFill>
                  <a:schemeClr val="bg1"/>
                </a:solidFill>
              </a:defRPr>
            </a:lvl1pPr>
          </a:lstStyle>
          <a:p>
            <a:r>
              <a:rPr lang="en-US" dirty="0"/>
              <a:t>Click to add title</a:t>
            </a:r>
          </a:p>
        </p:txBody>
      </p:sp>
      <p:sp>
        <p:nvSpPr>
          <p:cNvPr id="8" name="Picture Placeholder 7">
            <a:extLst>
              <a:ext uri="{FF2B5EF4-FFF2-40B4-BE49-F238E27FC236}">
                <a16:creationId xmlns:a16="http://schemas.microsoft.com/office/drawing/2014/main" id="{4D74CE58-DADF-49AA-ACA2-255E4E0CEFF3}"/>
              </a:ext>
            </a:extLst>
          </p:cNvPr>
          <p:cNvSpPr>
            <a:spLocks noGrp="1"/>
          </p:cNvSpPr>
          <p:nvPr>
            <p:ph type="pic" sz="quarter" idx="13" hasCustomPrompt="1"/>
          </p:nvPr>
        </p:nvSpPr>
        <p:spPr>
          <a:xfrm>
            <a:off x="0" y="0"/>
            <a:ext cx="6096000" cy="6858000"/>
          </a:xfrm>
          <a:prstGeom prst="rect">
            <a:avLst/>
          </a:prstGeom>
        </p:spPr>
        <p:txBody>
          <a:bodyPr/>
          <a:lstStyle>
            <a:lvl1pPr marL="0" indent="0" algn="ctr">
              <a:buNone/>
              <a:defRPr/>
            </a:lvl1pPr>
          </a:lstStyle>
          <a:p>
            <a:r>
              <a:rPr lang="en-US" dirty="0"/>
              <a:t>Click to add photo</a:t>
            </a:r>
          </a:p>
        </p:txBody>
      </p:sp>
      <p:sp>
        <p:nvSpPr>
          <p:cNvPr id="14" name="Text Placeholder 12">
            <a:extLst>
              <a:ext uri="{FF2B5EF4-FFF2-40B4-BE49-F238E27FC236}">
                <a16:creationId xmlns:a16="http://schemas.microsoft.com/office/drawing/2014/main" id="{908065E7-24BC-4E6E-B716-10D3EFBE36B5}"/>
              </a:ext>
            </a:extLst>
          </p:cNvPr>
          <p:cNvSpPr>
            <a:spLocks noGrp="1"/>
          </p:cNvSpPr>
          <p:nvPr>
            <p:ph type="body" sz="quarter" idx="15" hasCustomPrompt="1"/>
          </p:nvPr>
        </p:nvSpPr>
        <p:spPr>
          <a:xfrm>
            <a:off x="6559826" y="1789866"/>
            <a:ext cx="5135764" cy="3577259"/>
          </a:xfrm>
          <a:prstGeom prst="rect">
            <a:avLst/>
          </a:prstGeom>
        </p:spPr>
        <p:txBody>
          <a:bodyPr/>
          <a:lstStyle>
            <a:lvl1pPr marL="0" indent="0">
              <a:lnSpc>
                <a:spcPct val="125000"/>
              </a:lnSpc>
              <a:buNone/>
              <a:defRPr sz="1800" cap="none" spc="100" baseline="0">
                <a:solidFill>
                  <a:schemeClr val="bg1"/>
                </a:solidFill>
                <a:latin typeface="+mn-lt"/>
              </a:defRPr>
            </a:lvl1pPr>
          </a:lstStyle>
          <a:p>
            <a:pPr lvl="0"/>
            <a:r>
              <a:rPr lang="en-US" dirty="0"/>
              <a:t>Click to add text</a:t>
            </a:r>
          </a:p>
        </p:txBody>
      </p:sp>
      <p:sp>
        <p:nvSpPr>
          <p:cNvPr id="6" name="Slide Number Placeholder 5">
            <a:extLst>
              <a:ext uri="{FF2B5EF4-FFF2-40B4-BE49-F238E27FC236}">
                <a16:creationId xmlns:a16="http://schemas.microsoft.com/office/drawing/2014/main" id="{F66810BB-89E8-42E9-835D-08D37EEA1DB7}"/>
              </a:ext>
            </a:extLst>
          </p:cNvPr>
          <p:cNvSpPr>
            <a:spLocks noGrp="1"/>
          </p:cNvSpPr>
          <p:nvPr>
            <p:ph type="sldNum" sz="quarter" idx="12"/>
          </p:nvPr>
        </p:nvSpPr>
        <p:spPr>
          <a:xfrm>
            <a:off x="8952390" y="6238363"/>
            <a:ext cx="2743200" cy="365125"/>
          </a:xfrm>
        </p:spPr>
        <p:txBody>
          <a:bodyPr/>
          <a:lstStyle>
            <a:lvl1pPr algn="r">
              <a:defRPr>
                <a:solidFill>
                  <a:schemeClr val="bg1"/>
                </a:solidFill>
              </a:defRPr>
            </a:lvl1pPr>
          </a:lstStyle>
          <a:p>
            <a:fld id="{7A9E80BB-C0DF-4F1B-8821-E3FD53412EFF}" type="slidenum">
              <a:rPr lang="en-US" smtClean="0"/>
              <a:pPr/>
              <a:t>‹#›</a:t>
            </a:fld>
            <a:endParaRPr lang="en-US" dirty="0"/>
          </a:p>
        </p:txBody>
      </p:sp>
    </p:spTree>
    <p:extLst>
      <p:ext uri="{BB962C8B-B14F-4D97-AF65-F5344CB8AC3E}">
        <p14:creationId xmlns:p14="http://schemas.microsoft.com/office/powerpoint/2010/main" val="919464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FB531-EB7A-4EBE-8F44-25261902B913}"/>
              </a:ext>
            </a:extLst>
          </p:cNvPr>
          <p:cNvSpPr>
            <a:spLocks noGrp="1"/>
          </p:cNvSpPr>
          <p:nvPr>
            <p:ph type="title" hasCustomPrompt="1"/>
          </p:nvPr>
        </p:nvSpPr>
        <p:spPr>
          <a:xfrm>
            <a:off x="1107463" y="986268"/>
            <a:ext cx="2893813" cy="1034385"/>
          </a:xfrm>
          <a:prstGeom prst="rect">
            <a:avLst/>
          </a:prstGeom>
        </p:spPr>
        <p:txBody>
          <a:bodyPr anchor="ctr"/>
          <a:lstStyle>
            <a:lvl1pPr algn="r">
              <a:defRPr sz="3200" cap="all" spc="200" baseline="0">
                <a:solidFill>
                  <a:schemeClr val="accent1"/>
                </a:solidFill>
              </a:defRPr>
            </a:lvl1pPr>
          </a:lstStyle>
          <a:p>
            <a:r>
              <a:rPr lang="en-US" dirty="0"/>
              <a:t>Click to add title</a:t>
            </a:r>
          </a:p>
        </p:txBody>
      </p:sp>
      <p:sp>
        <p:nvSpPr>
          <p:cNvPr id="9" name="Text Placeholder 12">
            <a:extLst>
              <a:ext uri="{FF2B5EF4-FFF2-40B4-BE49-F238E27FC236}">
                <a16:creationId xmlns:a16="http://schemas.microsoft.com/office/drawing/2014/main" id="{546163CD-B898-4FBF-A465-61F3E3E87054}"/>
              </a:ext>
            </a:extLst>
          </p:cNvPr>
          <p:cNvSpPr>
            <a:spLocks noGrp="1"/>
          </p:cNvSpPr>
          <p:nvPr>
            <p:ph type="body" sz="quarter" idx="15" hasCustomPrompt="1"/>
          </p:nvPr>
        </p:nvSpPr>
        <p:spPr>
          <a:xfrm>
            <a:off x="4541407" y="699461"/>
            <a:ext cx="6547507" cy="1552015"/>
          </a:xfrm>
          <a:prstGeom prst="rect">
            <a:avLst/>
          </a:prstGeom>
        </p:spPr>
        <p:txBody>
          <a:bodyPr anchor="ctr"/>
          <a:lstStyle>
            <a:lvl1pPr marL="0" indent="0">
              <a:lnSpc>
                <a:spcPct val="125000"/>
              </a:lnSpc>
              <a:buNone/>
              <a:defRPr sz="1600" cap="none" spc="100" baseline="0">
                <a:solidFill>
                  <a:schemeClr val="tx1"/>
                </a:solidFill>
                <a:latin typeface="+mn-lt"/>
              </a:defRPr>
            </a:lvl1pPr>
          </a:lstStyle>
          <a:p>
            <a:pPr lvl="0"/>
            <a:r>
              <a:rPr lang="en-US" dirty="0"/>
              <a:t>Click to add text</a:t>
            </a:r>
          </a:p>
        </p:txBody>
      </p:sp>
      <p:sp>
        <p:nvSpPr>
          <p:cNvPr id="7" name="Picture Placeholder 7">
            <a:extLst>
              <a:ext uri="{FF2B5EF4-FFF2-40B4-BE49-F238E27FC236}">
                <a16:creationId xmlns:a16="http://schemas.microsoft.com/office/drawing/2014/main" id="{E661CDF2-6D55-4CB0-89A5-D6E2B7AA8997}"/>
              </a:ext>
            </a:extLst>
          </p:cNvPr>
          <p:cNvSpPr>
            <a:spLocks noGrp="1"/>
          </p:cNvSpPr>
          <p:nvPr>
            <p:ph type="pic" sz="quarter" idx="13" hasCustomPrompt="1"/>
          </p:nvPr>
        </p:nvSpPr>
        <p:spPr>
          <a:xfrm>
            <a:off x="0" y="2993571"/>
            <a:ext cx="12192000" cy="3864429"/>
          </a:xfrm>
          <a:prstGeom prst="rect">
            <a:avLst/>
          </a:prstGeom>
        </p:spPr>
        <p:txBody>
          <a:bodyPr/>
          <a:lstStyle>
            <a:lvl1pPr marL="0" indent="0" algn="ctr">
              <a:buNone/>
              <a:defRPr/>
            </a:lvl1pPr>
          </a:lstStyle>
          <a:p>
            <a:r>
              <a:rPr lang="en-US" dirty="0"/>
              <a:t>Click to add photo</a:t>
            </a:r>
          </a:p>
        </p:txBody>
      </p:sp>
      <p:sp>
        <p:nvSpPr>
          <p:cNvPr id="3" name="Slide Number Placeholder 2">
            <a:extLst>
              <a:ext uri="{FF2B5EF4-FFF2-40B4-BE49-F238E27FC236}">
                <a16:creationId xmlns:a16="http://schemas.microsoft.com/office/drawing/2014/main" id="{9AC382FA-D561-444B-2C4A-2A61F664A697}"/>
              </a:ext>
            </a:extLst>
          </p:cNvPr>
          <p:cNvSpPr>
            <a:spLocks noGrp="1"/>
          </p:cNvSpPr>
          <p:nvPr>
            <p:ph type="sldNum" sz="quarter" idx="16"/>
          </p:nvPr>
        </p:nvSpPr>
        <p:spPr/>
        <p:txBody>
          <a:bodyPr/>
          <a:lstStyle/>
          <a:p>
            <a:fld id="{7A9E80BB-C0DF-4F1B-8821-E3FD53412EFF}" type="slidenum">
              <a:rPr lang="en-US" smtClean="0"/>
              <a:pPr/>
              <a:t>‹#›</a:t>
            </a:fld>
            <a:endParaRPr lang="en-US" dirty="0"/>
          </a:p>
        </p:txBody>
      </p:sp>
    </p:spTree>
    <p:extLst>
      <p:ext uri="{BB962C8B-B14F-4D97-AF65-F5344CB8AC3E}">
        <p14:creationId xmlns:p14="http://schemas.microsoft.com/office/powerpoint/2010/main" val="38331835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rimary Goal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1FA64E0E-E550-49C2-B38B-9C648C6A5BB6}"/>
              </a:ext>
            </a:extLst>
          </p:cNvPr>
          <p:cNvSpPr>
            <a:spLocks noGrp="1"/>
          </p:cNvSpPr>
          <p:nvPr>
            <p:ph type="pic" sz="quarter" idx="13" hasCustomPrompt="1"/>
          </p:nvPr>
        </p:nvSpPr>
        <p:spPr>
          <a:xfrm>
            <a:off x="0" y="0"/>
            <a:ext cx="12192000" cy="6858000"/>
          </a:xfrm>
          <a:prstGeom prst="rect">
            <a:avLst/>
          </a:prstGeom>
        </p:spPr>
        <p:txBody>
          <a:bodyPr/>
          <a:lstStyle>
            <a:lvl1pPr marL="0" indent="0" algn="ctr">
              <a:buNone/>
              <a:defRPr/>
            </a:lvl1pPr>
          </a:lstStyle>
          <a:p>
            <a:r>
              <a:rPr lang="en-US" dirty="0"/>
              <a:t>Click to add photo</a:t>
            </a:r>
          </a:p>
        </p:txBody>
      </p:sp>
      <p:sp>
        <p:nvSpPr>
          <p:cNvPr id="2" name="Title 1">
            <a:extLst>
              <a:ext uri="{FF2B5EF4-FFF2-40B4-BE49-F238E27FC236}">
                <a16:creationId xmlns:a16="http://schemas.microsoft.com/office/drawing/2014/main" id="{578B791D-4947-41E3-B728-76AB29D7C5A8}"/>
              </a:ext>
            </a:extLst>
          </p:cNvPr>
          <p:cNvSpPr>
            <a:spLocks noGrp="1"/>
          </p:cNvSpPr>
          <p:nvPr>
            <p:ph type="title" hasCustomPrompt="1"/>
          </p:nvPr>
        </p:nvSpPr>
        <p:spPr>
          <a:xfrm>
            <a:off x="8171176" y="0"/>
            <a:ext cx="4020824" cy="2300397"/>
          </a:xfrm>
          <a:prstGeom prst="rect">
            <a:avLst/>
          </a:prstGeom>
          <a:solidFill>
            <a:schemeClr val="accent6">
              <a:lumMod val="60000"/>
              <a:lumOff val="40000"/>
              <a:alpha val="5000"/>
            </a:schemeClr>
          </a:solidFill>
        </p:spPr>
        <p:txBody>
          <a:bodyPr rIns="822960" anchor="b"/>
          <a:lstStyle>
            <a:lvl1pPr>
              <a:lnSpc>
                <a:spcPct val="80000"/>
              </a:lnSpc>
              <a:defRPr sz="4800" cap="all" spc="200" baseline="0">
                <a:solidFill>
                  <a:schemeClr val="accent2"/>
                </a:solidFill>
              </a:defRPr>
            </a:lvl1pPr>
          </a:lstStyle>
          <a:p>
            <a:r>
              <a:rPr lang="en-US" dirty="0"/>
              <a:t>Click to add title</a:t>
            </a:r>
          </a:p>
        </p:txBody>
      </p:sp>
      <p:sp>
        <p:nvSpPr>
          <p:cNvPr id="10" name="Text Placeholder 12">
            <a:extLst>
              <a:ext uri="{FF2B5EF4-FFF2-40B4-BE49-F238E27FC236}">
                <a16:creationId xmlns:a16="http://schemas.microsoft.com/office/drawing/2014/main" id="{3B94FF5B-17D8-4363-BD43-E7FFC770F6AD}"/>
              </a:ext>
            </a:extLst>
          </p:cNvPr>
          <p:cNvSpPr>
            <a:spLocks noGrp="1"/>
          </p:cNvSpPr>
          <p:nvPr>
            <p:ph type="body" sz="quarter" idx="15" hasCustomPrompt="1"/>
          </p:nvPr>
        </p:nvSpPr>
        <p:spPr>
          <a:xfrm>
            <a:off x="8171176" y="2300396"/>
            <a:ext cx="4020824" cy="4557603"/>
          </a:xfrm>
          <a:prstGeom prst="rect">
            <a:avLst/>
          </a:prstGeom>
          <a:solidFill>
            <a:schemeClr val="accent6">
              <a:lumMod val="60000"/>
              <a:lumOff val="40000"/>
              <a:alpha val="5000"/>
            </a:schemeClr>
          </a:solidFill>
        </p:spPr>
        <p:txBody>
          <a:bodyPr tIns="0" anchor="t"/>
          <a:lstStyle>
            <a:lvl1pPr marL="0" indent="0">
              <a:lnSpc>
                <a:spcPct val="100000"/>
              </a:lnSpc>
              <a:buNone/>
              <a:defRPr sz="2000" i="0" cap="none" spc="100" baseline="0">
                <a:solidFill>
                  <a:schemeClr val="bg1"/>
                </a:solidFill>
                <a:latin typeface="+mn-lt"/>
              </a:defRPr>
            </a:lvl1pPr>
          </a:lstStyle>
          <a:p>
            <a:pPr lvl="0"/>
            <a:r>
              <a:rPr lang="en-US" dirty="0"/>
              <a:t>Click to add text</a:t>
            </a:r>
          </a:p>
        </p:txBody>
      </p:sp>
      <p:sp>
        <p:nvSpPr>
          <p:cNvPr id="3" name="Slide Number Placeholder 2">
            <a:extLst>
              <a:ext uri="{FF2B5EF4-FFF2-40B4-BE49-F238E27FC236}">
                <a16:creationId xmlns:a16="http://schemas.microsoft.com/office/drawing/2014/main" id="{EB0016DE-6C89-A06D-1E1C-F65D30609AAC}"/>
              </a:ext>
            </a:extLst>
          </p:cNvPr>
          <p:cNvSpPr>
            <a:spLocks noGrp="1"/>
          </p:cNvSpPr>
          <p:nvPr>
            <p:ph type="sldNum" sz="quarter" idx="16"/>
          </p:nvPr>
        </p:nvSpPr>
        <p:spPr/>
        <p:txBody>
          <a:bodyPr/>
          <a:lstStyle/>
          <a:p>
            <a:fld id="{7A9E80BB-C0DF-4F1B-8821-E3FD53412EFF}" type="slidenum">
              <a:rPr lang="en-US" smtClean="0"/>
              <a:pPr/>
              <a:t>‹#›</a:t>
            </a:fld>
            <a:endParaRPr lang="en-US" dirty="0"/>
          </a:p>
        </p:txBody>
      </p:sp>
    </p:spTree>
    <p:extLst>
      <p:ext uri="{BB962C8B-B14F-4D97-AF65-F5344CB8AC3E}">
        <p14:creationId xmlns:p14="http://schemas.microsoft.com/office/powerpoint/2010/main" val="4840907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arterly Performance">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C985EDE1-FE1A-4043-AB3E-E13190B7877B}"/>
              </a:ext>
              <a:ext uri="{C183D7F6-B498-43B3-948B-1728B52AA6E4}">
                <adec:decorative xmlns:adec="http://schemas.microsoft.com/office/drawing/2017/decorative" val="1"/>
              </a:ext>
            </a:extLst>
          </p:cNvPr>
          <p:cNvPicPr>
            <a:picLocks noChangeAspect="1"/>
          </p:cNvPicPr>
          <p:nvPr userDrawn="1"/>
        </p:nvPicPr>
        <p:blipFill>
          <a:blip r:embed="rId2">
            <a:alphaModFix/>
            <a:extLst>
              <a:ext uri="{96DAC541-7B7A-43D3-8B79-37D633B846F1}">
                <asvg:svgBlip xmlns:asvg="http://schemas.microsoft.com/office/drawing/2016/SVG/main" r:embed="rId3"/>
              </a:ext>
            </a:extLst>
          </a:blip>
          <a:stretch>
            <a:fillRect/>
          </a:stretch>
        </p:blipFill>
        <p:spPr>
          <a:xfrm>
            <a:off x="-1" y="1503644"/>
            <a:ext cx="12192001" cy="5364865"/>
          </a:xfrm>
          <a:prstGeom prst="rect">
            <a:avLst/>
          </a:prstGeom>
        </p:spPr>
      </p:pic>
      <p:sp>
        <p:nvSpPr>
          <p:cNvPr id="4" name="Title 3">
            <a:extLst>
              <a:ext uri="{FF2B5EF4-FFF2-40B4-BE49-F238E27FC236}">
                <a16:creationId xmlns:a16="http://schemas.microsoft.com/office/drawing/2014/main" id="{CF8FCAF0-1279-48CD-BFE0-EFED8A6779B5}"/>
              </a:ext>
            </a:extLst>
          </p:cNvPr>
          <p:cNvSpPr>
            <a:spLocks noGrp="1"/>
          </p:cNvSpPr>
          <p:nvPr>
            <p:ph type="title" hasCustomPrompt="1"/>
          </p:nvPr>
        </p:nvSpPr>
        <p:spPr>
          <a:xfrm>
            <a:off x="735562" y="522081"/>
            <a:ext cx="10515600" cy="495300"/>
          </a:xfrm>
          <a:prstGeom prst="rect">
            <a:avLst/>
          </a:prstGeom>
        </p:spPr>
        <p:txBody>
          <a:bodyPr anchor="ctr"/>
          <a:lstStyle>
            <a:lvl1pPr>
              <a:defRPr sz="3200" cap="all" spc="200" baseline="0">
                <a:solidFill>
                  <a:schemeClr val="accent1"/>
                </a:solidFill>
              </a:defRPr>
            </a:lvl1pPr>
          </a:lstStyle>
          <a:p>
            <a:r>
              <a:rPr lang="en-US" dirty="0"/>
              <a:t>Click to add title</a:t>
            </a:r>
          </a:p>
        </p:txBody>
      </p:sp>
      <p:sp>
        <p:nvSpPr>
          <p:cNvPr id="3" name="Content Placeholder 2">
            <a:extLst>
              <a:ext uri="{FF2B5EF4-FFF2-40B4-BE49-F238E27FC236}">
                <a16:creationId xmlns:a16="http://schemas.microsoft.com/office/drawing/2014/main" id="{74EAAD25-9222-493C-B78E-39CBE372C976}"/>
              </a:ext>
            </a:extLst>
          </p:cNvPr>
          <p:cNvSpPr>
            <a:spLocks noGrp="1"/>
          </p:cNvSpPr>
          <p:nvPr>
            <p:ph sz="quarter" idx="15" hasCustomPrompt="1"/>
          </p:nvPr>
        </p:nvSpPr>
        <p:spPr>
          <a:xfrm>
            <a:off x="753862" y="2025650"/>
            <a:ext cx="10580888" cy="4005263"/>
          </a:xfrm>
          <a:prstGeom prst="rect">
            <a:avLst/>
          </a:prstGeom>
        </p:spPr>
        <p:txBody>
          <a:bodyPr/>
          <a:lstStyle>
            <a:lvl1pPr marL="0" indent="0">
              <a:buNone/>
              <a:defRPr sz="2000"/>
            </a:lvl1pPr>
          </a:lstStyle>
          <a:p>
            <a:pPr lvl="0"/>
            <a:r>
              <a:rPr lang="en-US" dirty="0"/>
              <a:t>Click to add content</a:t>
            </a:r>
          </a:p>
        </p:txBody>
      </p:sp>
      <p:sp>
        <p:nvSpPr>
          <p:cNvPr id="2" name="Slide Number Placeholder 1">
            <a:extLst>
              <a:ext uri="{FF2B5EF4-FFF2-40B4-BE49-F238E27FC236}">
                <a16:creationId xmlns:a16="http://schemas.microsoft.com/office/drawing/2014/main" id="{4D617314-9615-F543-8169-656775AB08CC}"/>
              </a:ext>
            </a:extLst>
          </p:cNvPr>
          <p:cNvSpPr>
            <a:spLocks noGrp="1"/>
          </p:cNvSpPr>
          <p:nvPr>
            <p:ph type="sldNum" sz="quarter" idx="16"/>
          </p:nvPr>
        </p:nvSpPr>
        <p:spPr/>
        <p:txBody>
          <a:bodyPr/>
          <a:lstStyle/>
          <a:p>
            <a:fld id="{7A9E80BB-C0DF-4F1B-8821-E3FD53412EFF}" type="slidenum">
              <a:rPr lang="en-US" smtClean="0"/>
              <a:pPr/>
              <a:t>‹#›</a:t>
            </a:fld>
            <a:endParaRPr lang="en-US" dirty="0"/>
          </a:p>
        </p:txBody>
      </p:sp>
    </p:spTree>
    <p:extLst>
      <p:ext uri="{BB962C8B-B14F-4D97-AF65-F5344CB8AC3E}">
        <p14:creationId xmlns:p14="http://schemas.microsoft.com/office/powerpoint/2010/main" val="13260183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reas of Growth">
    <p:bg>
      <p:bgPr>
        <a:solidFill>
          <a:schemeClr val="accent6"/>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713D239-DB55-46D9-B88F-C809680A292B}"/>
              </a:ext>
              <a:ext uri="{C183D7F6-B498-43B3-948B-1728B52AA6E4}">
                <adec:decorative xmlns:adec="http://schemas.microsoft.com/office/drawing/2017/decorative" val="1"/>
              </a:ext>
            </a:extLst>
          </p:cNvPr>
          <p:cNvSpPr/>
          <p:nvPr userDrawn="1"/>
        </p:nvSpPr>
        <p:spPr>
          <a:xfrm>
            <a:off x="0" y="0"/>
            <a:ext cx="8153398" cy="68580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2">
            <a:extLst>
              <a:ext uri="{FF2B5EF4-FFF2-40B4-BE49-F238E27FC236}">
                <a16:creationId xmlns:a16="http://schemas.microsoft.com/office/drawing/2014/main" id="{19D5FC72-7358-4D0F-9641-569FD46E3CE0}"/>
              </a:ext>
            </a:extLst>
          </p:cNvPr>
          <p:cNvSpPr>
            <a:spLocks noGrp="1"/>
          </p:cNvSpPr>
          <p:nvPr>
            <p:ph type="title" hasCustomPrompt="1"/>
          </p:nvPr>
        </p:nvSpPr>
        <p:spPr>
          <a:xfrm>
            <a:off x="763193" y="546310"/>
            <a:ext cx="7121174" cy="495301"/>
          </a:xfrm>
          <a:prstGeom prst="rect">
            <a:avLst/>
          </a:prstGeom>
        </p:spPr>
        <p:txBody>
          <a:bodyPr/>
          <a:lstStyle>
            <a:lvl1pPr>
              <a:defRPr sz="3200" cap="all" spc="200" baseline="0">
                <a:solidFill>
                  <a:schemeClr val="bg1"/>
                </a:solidFill>
              </a:defRPr>
            </a:lvl1pPr>
          </a:lstStyle>
          <a:p>
            <a:r>
              <a:rPr lang="en-US" dirty="0"/>
              <a:t>Click to add title</a:t>
            </a:r>
          </a:p>
        </p:txBody>
      </p:sp>
      <p:sp>
        <p:nvSpPr>
          <p:cNvPr id="12" name="Content Placeholder 11">
            <a:extLst>
              <a:ext uri="{FF2B5EF4-FFF2-40B4-BE49-F238E27FC236}">
                <a16:creationId xmlns:a16="http://schemas.microsoft.com/office/drawing/2014/main" id="{F33C1F73-10F3-4E1E-9979-32DF285843BC}"/>
              </a:ext>
            </a:extLst>
          </p:cNvPr>
          <p:cNvSpPr>
            <a:spLocks noGrp="1"/>
          </p:cNvSpPr>
          <p:nvPr>
            <p:ph sz="quarter" idx="15" hasCustomPrompt="1"/>
          </p:nvPr>
        </p:nvSpPr>
        <p:spPr>
          <a:xfrm>
            <a:off x="847725" y="1528474"/>
            <a:ext cx="6450013" cy="4128733"/>
          </a:xfrm>
          <a:prstGeom prst="rect">
            <a:avLst/>
          </a:prstGeom>
        </p:spPr>
        <p:txBody>
          <a:bodyPr/>
          <a:lstStyle>
            <a:lvl1pPr marL="0" indent="0">
              <a:buNone/>
              <a:defRPr sz="2000">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n-US" dirty="0"/>
              <a:t>Click to add content</a:t>
            </a:r>
          </a:p>
        </p:txBody>
      </p:sp>
      <p:sp>
        <p:nvSpPr>
          <p:cNvPr id="7" name="Picture Placeholder 7">
            <a:extLst>
              <a:ext uri="{FF2B5EF4-FFF2-40B4-BE49-F238E27FC236}">
                <a16:creationId xmlns:a16="http://schemas.microsoft.com/office/drawing/2014/main" id="{52731805-E2BE-413D-92F8-D2E87559B22B}"/>
              </a:ext>
            </a:extLst>
          </p:cNvPr>
          <p:cNvSpPr>
            <a:spLocks noGrp="1"/>
          </p:cNvSpPr>
          <p:nvPr>
            <p:ph type="pic" sz="quarter" idx="13" hasCustomPrompt="1"/>
          </p:nvPr>
        </p:nvSpPr>
        <p:spPr>
          <a:xfrm>
            <a:off x="8153398" y="0"/>
            <a:ext cx="4038602" cy="6858000"/>
          </a:xfrm>
          <a:prstGeom prst="rect">
            <a:avLst/>
          </a:prstGeom>
        </p:spPr>
        <p:txBody>
          <a:bodyPr/>
          <a:lstStyle>
            <a:lvl1pPr marL="0" indent="0" algn="ctr">
              <a:buNone/>
              <a:defRPr/>
            </a:lvl1pPr>
          </a:lstStyle>
          <a:p>
            <a:r>
              <a:rPr lang="en-US" dirty="0"/>
              <a:t>Click to add photo</a:t>
            </a:r>
          </a:p>
        </p:txBody>
      </p:sp>
      <p:sp>
        <p:nvSpPr>
          <p:cNvPr id="2" name="Slide Number Placeholder 1">
            <a:extLst>
              <a:ext uri="{FF2B5EF4-FFF2-40B4-BE49-F238E27FC236}">
                <a16:creationId xmlns:a16="http://schemas.microsoft.com/office/drawing/2014/main" id="{88FAFD1E-8C55-67D3-31A8-7B7209475ECB}"/>
              </a:ext>
            </a:extLst>
          </p:cNvPr>
          <p:cNvSpPr>
            <a:spLocks noGrp="1"/>
          </p:cNvSpPr>
          <p:nvPr>
            <p:ph type="sldNum" sz="quarter" idx="16"/>
          </p:nvPr>
        </p:nvSpPr>
        <p:spPr/>
        <p:txBody>
          <a:bodyPr/>
          <a:lstStyle/>
          <a:p>
            <a:fld id="{7A9E80BB-C0DF-4F1B-8821-E3FD53412EFF}" type="slidenum">
              <a:rPr lang="en-US" smtClean="0"/>
              <a:pPr/>
              <a:t>‹#›</a:t>
            </a:fld>
            <a:endParaRPr lang="en-US" dirty="0"/>
          </a:p>
        </p:txBody>
      </p:sp>
    </p:spTree>
    <p:extLst>
      <p:ext uri="{BB962C8B-B14F-4D97-AF65-F5344CB8AC3E}">
        <p14:creationId xmlns:p14="http://schemas.microsoft.com/office/powerpoint/2010/main" val="28603836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Picture Placeholder 7">
            <a:extLst>
              <a:ext uri="{FF2B5EF4-FFF2-40B4-BE49-F238E27FC236}">
                <a16:creationId xmlns:a16="http://schemas.microsoft.com/office/drawing/2014/main" id="{650337A3-2F47-4D9A-B240-572DD3AE3F14}"/>
              </a:ext>
            </a:extLst>
          </p:cNvPr>
          <p:cNvSpPr>
            <a:spLocks noGrp="1"/>
          </p:cNvSpPr>
          <p:nvPr>
            <p:ph type="pic" sz="quarter" idx="13" hasCustomPrompt="1"/>
          </p:nvPr>
        </p:nvSpPr>
        <p:spPr>
          <a:xfrm>
            <a:off x="0" y="0"/>
            <a:ext cx="12192000" cy="6858000"/>
          </a:xfrm>
          <a:prstGeom prst="rect">
            <a:avLst/>
          </a:prstGeom>
        </p:spPr>
        <p:txBody>
          <a:bodyPr/>
          <a:lstStyle>
            <a:lvl1pPr marL="0" indent="0" algn="ctr">
              <a:buNone/>
              <a:defRPr/>
            </a:lvl1pPr>
          </a:lstStyle>
          <a:p>
            <a:r>
              <a:rPr lang="en-US" dirty="0"/>
              <a:t>Click to add photo</a:t>
            </a:r>
          </a:p>
        </p:txBody>
      </p:sp>
      <p:sp>
        <p:nvSpPr>
          <p:cNvPr id="8" name="Title 7">
            <a:extLst>
              <a:ext uri="{FF2B5EF4-FFF2-40B4-BE49-F238E27FC236}">
                <a16:creationId xmlns:a16="http://schemas.microsoft.com/office/drawing/2014/main" id="{83DDD687-62AC-4FD3-A6C3-9857FD318759}"/>
              </a:ext>
            </a:extLst>
          </p:cNvPr>
          <p:cNvSpPr>
            <a:spLocks noGrp="1"/>
          </p:cNvSpPr>
          <p:nvPr>
            <p:ph type="title" hasCustomPrompt="1"/>
          </p:nvPr>
        </p:nvSpPr>
        <p:spPr>
          <a:xfrm>
            <a:off x="0" y="0"/>
            <a:ext cx="5970123" cy="4684719"/>
          </a:xfrm>
          <a:prstGeom prst="rect">
            <a:avLst/>
          </a:prstGeom>
          <a:solidFill>
            <a:schemeClr val="accent1">
              <a:lumMod val="50000"/>
              <a:alpha val="9000"/>
            </a:schemeClr>
          </a:solidFill>
        </p:spPr>
        <p:txBody>
          <a:bodyPr lIns="822960" anchor="b"/>
          <a:lstStyle>
            <a:lvl1pPr>
              <a:lnSpc>
                <a:spcPct val="80000"/>
              </a:lnSpc>
              <a:spcBef>
                <a:spcPts val="1000"/>
              </a:spcBef>
              <a:defRPr sz="4000" cap="all" spc="200" baseline="0">
                <a:solidFill>
                  <a:schemeClr val="accent2"/>
                </a:solidFill>
              </a:defRPr>
            </a:lvl1pPr>
          </a:lstStyle>
          <a:p>
            <a:r>
              <a:rPr lang="en-US" dirty="0"/>
              <a:t>Click to add title</a:t>
            </a:r>
          </a:p>
        </p:txBody>
      </p:sp>
      <p:sp>
        <p:nvSpPr>
          <p:cNvPr id="7" name="Text Placeholder 12">
            <a:extLst>
              <a:ext uri="{FF2B5EF4-FFF2-40B4-BE49-F238E27FC236}">
                <a16:creationId xmlns:a16="http://schemas.microsoft.com/office/drawing/2014/main" id="{72DB0EA3-58EE-48BD-8592-2D27FEC19C6F}"/>
              </a:ext>
            </a:extLst>
          </p:cNvPr>
          <p:cNvSpPr>
            <a:spLocks noGrp="1"/>
          </p:cNvSpPr>
          <p:nvPr>
            <p:ph type="body" sz="quarter" idx="15" hasCustomPrompt="1"/>
          </p:nvPr>
        </p:nvSpPr>
        <p:spPr>
          <a:xfrm>
            <a:off x="0" y="4684719"/>
            <a:ext cx="5970123" cy="2173281"/>
          </a:xfrm>
          <a:prstGeom prst="rect">
            <a:avLst/>
          </a:prstGeom>
          <a:solidFill>
            <a:schemeClr val="accent1">
              <a:lumMod val="50000"/>
              <a:alpha val="9000"/>
            </a:schemeClr>
          </a:solidFill>
        </p:spPr>
        <p:txBody>
          <a:bodyPr lIns="822960" tIns="182880" anchor="t"/>
          <a:lstStyle>
            <a:lvl1pPr marL="0" indent="0">
              <a:lnSpc>
                <a:spcPct val="100000"/>
              </a:lnSpc>
              <a:buNone/>
              <a:defRPr sz="2000" i="0" cap="none" spc="100" baseline="0">
                <a:solidFill>
                  <a:schemeClr val="bg1"/>
                </a:solidFill>
                <a:latin typeface="+mn-lt"/>
              </a:defRPr>
            </a:lvl1pPr>
          </a:lstStyle>
          <a:p>
            <a:pPr lvl="0"/>
            <a:r>
              <a:rPr lang="en-US" dirty="0"/>
              <a:t>Click to add text</a:t>
            </a:r>
          </a:p>
        </p:txBody>
      </p:sp>
      <p:pic>
        <p:nvPicPr>
          <p:cNvPr id="9" name="Graphic 8">
            <a:extLst>
              <a:ext uri="{FF2B5EF4-FFF2-40B4-BE49-F238E27FC236}">
                <a16:creationId xmlns:a16="http://schemas.microsoft.com/office/drawing/2014/main" id="{EE2DC116-1C4B-4BAE-B1C8-8EA04BBB8331}"/>
              </a:ext>
              <a:ext uri="{C183D7F6-B498-43B3-948B-1728B52AA6E4}">
                <adec:decorative xmlns:adec="http://schemas.microsoft.com/office/drawing/2017/decorative" val="1"/>
              </a:ext>
            </a:extLst>
          </p:cNvPr>
          <p:cNvPicPr>
            <a:picLocks noChangeAspect="1"/>
          </p:cNvPicPr>
          <p:nvPr userDrawn="1"/>
        </p:nvPicPr>
        <p:blipFill>
          <a:blip r:embed="rId2">
            <a:alphaModFix amt="54000"/>
            <a:extLst>
              <a:ext uri="{96DAC541-7B7A-43D3-8B79-37D633B846F1}">
                <asvg:svgBlip xmlns:asvg="http://schemas.microsoft.com/office/drawing/2016/SVG/main" r:embed="rId3"/>
              </a:ext>
            </a:extLst>
          </a:blip>
          <a:stretch>
            <a:fillRect/>
          </a:stretch>
        </p:blipFill>
        <p:spPr>
          <a:xfrm>
            <a:off x="5970122" y="0"/>
            <a:ext cx="6221878" cy="6858000"/>
          </a:xfrm>
          <a:prstGeom prst="rect">
            <a:avLst/>
          </a:prstGeom>
        </p:spPr>
      </p:pic>
      <p:sp>
        <p:nvSpPr>
          <p:cNvPr id="6" name="Slide Number Placeholder 5">
            <a:extLst>
              <a:ext uri="{FF2B5EF4-FFF2-40B4-BE49-F238E27FC236}">
                <a16:creationId xmlns:a16="http://schemas.microsoft.com/office/drawing/2014/main" id="{62F351D9-EF28-414B-D5BB-9AA9766F87F2}"/>
              </a:ext>
            </a:extLst>
          </p:cNvPr>
          <p:cNvSpPr>
            <a:spLocks noGrp="1"/>
          </p:cNvSpPr>
          <p:nvPr>
            <p:ph type="sldNum" sz="quarter" idx="16"/>
          </p:nvPr>
        </p:nvSpPr>
        <p:spPr/>
        <p:txBody>
          <a:bodyPr/>
          <a:lstStyle/>
          <a:p>
            <a:fld id="{7A9E80BB-C0DF-4F1B-8821-E3FD53412EFF}" type="slidenum">
              <a:rPr lang="en-US" smtClean="0"/>
              <a:pPr/>
              <a:t>‹#›</a:t>
            </a:fld>
            <a:endParaRPr lang="en-US" dirty="0"/>
          </a:p>
        </p:txBody>
      </p:sp>
    </p:spTree>
    <p:extLst>
      <p:ext uri="{BB962C8B-B14F-4D97-AF65-F5344CB8AC3E}">
        <p14:creationId xmlns:p14="http://schemas.microsoft.com/office/powerpoint/2010/main" val="24348016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eet Our Team_4-Up">
    <p:bg>
      <p:bgPr>
        <a:solidFill>
          <a:schemeClr val="accent2"/>
        </a:solidFill>
        <a:effectLst/>
      </p:bgPr>
    </p:bg>
    <p:spTree>
      <p:nvGrpSpPr>
        <p:cNvPr id="1" name=""/>
        <p:cNvGrpSpPr/>
        <p:nvPr/>
      </p:nvGrpSpPr>
      <p:grpSpPr>
        <a:xfrm>
          <a:off x="0" y="0"/>
          <a:ext cx="0" cy="0"/>
          <a:chOff x="0" y="0"/>
          <a:chExt cx="0" cy="0"/>
        </a:xfrm>
      </p:grpSpPr>
      <p:grpSp>
        <p:nvGrpSpPr>
          <p:cNvPr id="33" name="Graphic 31">
            <a:extLst>
              <a:ext uri="{FF2B5EF4-FFF2-40B4-BE49-F238E27FC236}">
                <a16:creationId xmlns:a16="http://schemas.microsoft.com/office/drawing/2014/main" id="{CF0790E0-1B60-43FC-9885-BE17713C5134}"/>
              </a:ext>
              <a:ext uri="{C183D7F6-B498-43B3-948B-1728B52AA6E4}">
                <adec:decorative xmlns:adec="http://schemas.microsoft.com/office/drawing/2017/decorative" val="1"/>
              </a:ext>
            </a:extLst>
          </p:cNvPr>
          <p:cNvGrpSpPr/>
          <p:nvPr userDrawn="1"/>
        </p:nvGrpSpPr>
        <p:grpSpPr>
          <a:xfrm>
            <a:off x="-3" y="0"/>
            <a:ext cx="12203044" cy="6857999"/>
            <a:chOff x="1524000" y="857250"/>
            <a:chExt cx="9143809" cy="5138737"/>
          </a:xfrm>
          <a:solidFill>
            <a:schemeClr val="accent2">
              <a:lumMod val="20000"/>
              <a:lumOff val="80000"/>
              <a:alpha val="10000"/>
            </a:schemeClr>
          </a:solidFill>
        </p:grpSpPr>
        <p:sp>
          <p:nvSpPr>
            <p:cNvPr id="34" name="Graphic 31">
              <a:extLst>
                <a:ext uri="{FF2B5EF4-FFF2-40B4-BE49-F238E27FC236}">
                  <a16:creationId xmlns:a16="http://schemas.microsoft.com/office/drawing/2014/main" id="{34F66DF3-E60A-4AA6-B3DB-F4D6D7BB0CA2}"/>
                </a:ext>
              </a:extLst>
            </p:cNvPr>
            <p:cNvSpPr/>
            <p:nvPr/>
          </p:nvSpPr>
          <p:spPr>
            <a:xfrm>
              <a:off x="1524000" y="857250"/>
              <a:ext cx="2959036" cy="5138737"/>
            </a:xfrm>
            <a:custGeom>
              <a:avLst/>
              <a:gdLst>
                <a:gd name="connsiteX0" fmla="*/ 0 w 2959036"/>
                <a:gd name="connsiteY0" fmla="*/ 0 h 5138737"/>
                <a:gd name="connsiteX1" fmla="*/ 0 w 2959036"/>
                <a:gd name="connsiteY1" fmla="*/ 5138738 h 5138737"/>
                <a:gd name="connsiteX2" fmla="*/ 2959037 w 2959036"/>
                <a:gd name="connsiteY2" fmla="*/ 5138738 h 5138737"/>
                <a:gd name="connsiteX3" fmla="*/ 926306 w 2959036"/>
                <a:gd name="connsiteY3" fmla="*/ 0 h 5138737"/>
              </a:gdLst>
              <a:ahLst/>
              <a:cxnLst>
                <a:cxn ang="0">
                  <a:pos x="connsiteX0" y="connsiteY0"/>
                </a:cxn>
                <a:cxn ang="0">
                  <a:pos x="connsiteX1" y="connsiteY1"/>
                </a:cxn>
                <a:cxn ang="0">
                  <a:pos x="connsiteX2" y="connsiteY2"/>
                </a:cxn>
                <a:cxn ang="0">
                  <a:pos x="connsiteX3" y="connsiteY3"/>
                </a:cxn>
              </a:cxnLst>
              <a:rect l="l" t="t" r="r" b="b"/>
              <a:pathLst>
                <a:path w="2959036" h="5138737">
                  <a:moveTo>
                    <a:pt x="0" y="0"/>
                  </a:moveTo>
                  <a:lnTo>
                    <a:pt x="0" y="5138738"/>
                  </a:lnTo>
                  <a:lnTo>
                    <a:pt x="2959037" y="5138738"/>
                  </a:lnTo>
                  <a:lnTo>
                    <a:pt x="926306" y="0"/>
                  </a:lnTo>
                  <a:close/>
                </a:path>
              </a:pathLst>
            </a:custGeom>
            <a:grpFill/>
            <a:ln w="9525" cap="flat">
              <a:noFill/>
              <a:prstDash val="solid"/>
              <a:miter/>
            </a:ln>
          </p:spPr>
          <p:txBody>
            <a:bodyPr rtlCol="0" anchor="ctr"/>
            <a:lstStyle/>
            <a:p>
              <a:endParaRPr lang="en-US" dirty="0"/>
            </a:p>
          </p:txBody>
        </p:sp>
        <p:sp>
          <p:nvSpPr>
            <p:cNvPr id="35" name="Graphic 31">
              <a:extLst>
                <a:ext uri="{FF2B5EF4-FFF2-40B4-BE49-F238E27FC236}">
                  <a16:creationId xmlns:a16="http://schemas.microsoft.com/office/drawing/2014/main" id="{EE7F6774-879D-4323-A44D-99E0E5F5A719}"/>
                </a:ext>
              </a:extLst>
            </p:cNvPr>
            <p:cNvSpPr/>
            <p:nvPr/>
          </p:nvSpPr>
          <p:spPr>
            <a:xfrm>
              <a:off x="7712011" y="857250"/>
              <a:ext cx="2955798" cy="5138737"/>
            </a:xfrm>
            <a:custGeom>
              <a:avLst/>
              <a:gdLst>
                <a:gd name="connsiteX0" fmla="*/ 2032731 w 2955798"/>
                <a:gd name="connsiteY0" fmla="*/ 0 h 5138737"/>
                <a:gd name="connsiteX1" fmla="*/ 0 w 2955798"/>
                <a:gd name="connsiteY1" fmla="*/ 5138738 h 5138737"/>
                <a:gd name="connsiteX2" fmla="*/ 2955798 w 2955798"/>
                <a:gd name="connsiteY2" fmla="*/ 5138738 h 5138737"/>
                <a:gd name="connsiteX3" fmla="*/ 2955798 w 2955798"/>
                <a:gd name="connsiteY3" fmla="*/ 0 h 5138737"/>
              </a:gdLst>
              <a:ahLst/>
              <a:cxnLst>
                <a:cxn ang="0">
                  <a:pos x="connsiteX0" y="connsiteY0"/>
                </a:cxn>
                <a:cxn ang="0">
                  <a:pos x="connsiteX1" y="connsiteY1"/>
                </a:cxn>
                <a:cxn ang="0">
                  <a:pos x="connsiteX2" y="connsiteY2"/>
                </a:cxn>
                <a:cxn ang="0">
                  <a:pos x="connsiteX3" y="connsiteY3"/>
                </a:cxn>
              </a:cxnLst>
              <a:rect l="l" t="t" r="r" b="b"/>
              <a:pathLst>
                <a:path w="2955798" h="5138737">
                  <a:moveTo>
                    <a:pt x="2032731" y="0"/>
                  </a:moveTo>
                  <a:lnTo>
                    <a:pt x="0" y="5138738"/>
                  </a:lnTo>
                  <a:lnTo>
                    <a:pt x="2955798" y="5138738"/>
                  </a:lnTo>
                  <a:lnTo>
                    <a:pt x="2955798" y="0"/>
                  </a:lnTo>
                  <a:close/>
                </a:path>
              </a:pathLst>
            </a:custGeom>
            <a:grpFill/>
            <a:ln w="9525" cap="flat">
              <a:noFill/>
              <a:prstDash val="solid"/>
              <a:miter/>
            </a:ln>
          </p:spPr>
          <p:txBody>
            <a:bodyPr rtlCol="0" anchor="ctr"/>
            <a:lstStyle/>
            <a:p>
              <a:endParaRPr lang="en-US" dirty="0"/>
            </a:p>
          </p:txBody>
        </p:sp>
      </p:grpSp>
      <p:sp>
        <p:nvSpPr>
          <p:cNvPr id="2" name="Title 1">
            <a:extLst>
              <a:ext uri="{FF2B5EF4-FFF2-40B4-BE49-F238E27FC236}">
                <a16:creationId xmlns:a16="http://schemas.microsoft.com/office/drawing/2014/main" id="{8030753C-2041-4585-A2AE-13937CA09007}"/>
              </a:ext>
            </a:extLst>
          </p:cNvPr>
          <p:cNvSpPr>
            <a:spLocks noGrp="1"/>
          </p:cNvSpPr>
          <p:nvPr>
            <p:ph type="title" hasCustomPrompt="1"/>
          </p:nvPr>
        </p:nvSpPr>
        <p:spPr>
          <a:xfrm>
            <a:off x="753862" y="524565"/>
            <a:ext cx="10941728" cy="576447"/>
          </a:xfrm>
          <a:prstGeom prst="rect">
            <a:avLst/>
          </a:prstGeom>
        </p:spPr>
        <p:txBody>
          <a:bodyPr/>
          <a:lstStyle>
            <a:lvl1pPr algn="ctr">
              <a:defRPr sz="3200" cap="all" spc="200" baseline="0">
                <a:solidFill>
                  <a:schemeClr val="bg1"/>
                </a:solidFill>
              </a:defRPr>
            </a:lvl1pPr>
          </a:lstStyle>
          <a:p>
            <a:r>
              <a:rPr lang="en-US" dirty="0"/>
              <a:t>Click to add title</a:t>
            </a:r>
          </a:p>
        </p:txBody>
      </p:sp>
      <p:sp>
        <p:nvSpPr>
          <p:cNvPr id="10" name="Picture Placeholder 9">
            <a:extLst>
              <a:ext uri="{FF2B5EF4-FFF2-40B4-BE49-F238E27FC236}">
                <a16:creationId xmlns:a16="http://schemas.microsoft.com/office/drawing/2014/main" id="{F5EA5C7E-24B9-4B88-95BD-424B41B48946}"/>
              </a:ext>
            </a:extLst>
          </p:cNvPr>
          <p:cNvSpPr>
            <a:spLocks noGrp="1"/>
          </p:cNvSpPr>
          <p:nvPr>
            <p:ph type="pic" sz="quarter" idx="23" hasCustomPrompt="1"/>
          </p:nvPr>
        </p:nvSpPr>
        <p:spPr>
          <a:xfrm>
            <a:off x="944172" y="2121764"/>
            <a:ext cx="2357652" cy="2002576"/>
          </a:xfrm>
          <a:prstGeom prst="rect">
            <a:avLst/>
          </a:prstGeom>
        </p:spPr>
        <p:txBody>
          <a:bodyPr/>
          <a:lstStyle>
            <a:lvl1pPr marL="0" indent="0" algn="ctr">
              <a:buNone/>
              <a:defRPr/>
            </a:lvl1pPr>
          </a:lstStyle>
          <a:p>
            <a:r>
              <a:rPr lang="en-US" dirty="0"/>
              <a:t>Click to add photo</a:t>
            </a:r>
          </a:p>
        </p:txBody>
      </p:sp>
      <p:sp>
        <p:nvSpPr>
          <p:cNvPr id="11" name="Text Placeholder 17">
            <a:extLst>
              <a:ext uri="{FF2B5EF4-FFF2-40B4-BE49-F238E27FC236}">
                <a16:creationId xmlns:a16="http://schemas.microsoft.com/office/drawing/2014/main" id="{A4C2DF15-CF4F-4138-B50F-1BF33309B447}"/>
              </a:ext>
            </a:extLst>
          </p:cNvPr>
          <p:cNvSpPr>
            <a:spLocks noGrp="1"/>
          </p:cNvSpPr>
          <p:nvPr>
            <p:ph type="body" sz="quarter" idx="24" hasCustomPrompt="1"/>
          </p:nvPr>
        </p:nvSpPr>
        <p:spPr>
          <a:xfrm>
            <a:off x="944170" y="4124337"/>
            <a:ext cx="2357652" cy="475149"/>
          </a:xfrm>
          <a:prstGeom prst="rect">
            <a:avLst/>
          </a:prstGeom>
        </p:spPr>
        <p:txBody>
          <a:bodyPr anchor="b"/>
          <a:lstStyle>
            <a:lvl1pPr marL="0" indent="0" algn="ctr">
              <a:buNone/>
              <a:defRPr sz="1600" cap="all" spc="200" baseline="0">
                <a:solidFill>
                  <a:schemeClr val="bg1"/>
                </a:solidFill>
                <a:latin typeface="+mj-lt"/>
              </a:defRPr>
            </a:lvl1pPr>
          </a:lstStyle>
          <a:p>
            <a:pPr lvl="0"/>
            <a:r>
              <a:rPr lang="en-US" dirty="0"/>
              <a:t>Click to add name</a:t>
            </a:r>
          </a:p>
        </p:txBody>
      </p:sp>
      <p:sp>
        <p:nvSpPr>
          <p:cNvPr id="12" name="Text Placeholder 17">
            <a:extLst>
              <a:ext uri="{FF2B5EF4-FFF2-40B4-BE49-F238E27FC236}">
                <a16:creationId xmlns:a16="http://schemas.microsoft.com/office/drawing/2014/main" id="{F76B399A-F991-43E9-ACD8-BEE6C345D7FC}"/>
              </a:ext>
            </a:extLst>
          </p:cNvPr>
          <p:cNvSpPr>
            <a:spLocks noGrp="1"/>
          </p:cNvSpPr>
          <p:nvPr>
            <p:ph type="body" sz="quarter" idx="25" hasCustomPrompt="1"/>
          </p:nvPr>
        </p:nvSpPr>
        <p:spPr>
          <a:xfrm>
            <a:off x="944170" y="4599485"/>
            <a:ext cx="2357652" cy="475147"/>
          </a:xfrm>
          <a:prstGeom prst="rect">
            <a:avLst/>
          </a:prstGeom>
        </p:spPr>
        <p:txBody>
          <a:bodyPr/>
          <a:lstStyle>
            <a:lvl1pPr marL="0" indent="0" algn="ctr">
              <a:lnSpc>
                <a:spcPct val="125000"/>
              </a:lnSpc>
              <a:spcBef>
                <a:spcPts val="0"/>
              </a:spcBef>
              <a:buNone/>
              <a:defRPr sz="1200" b="0" i="0" cap="none" spc="200" baseline="0">
                <a:solidFill>
                  <a:schemeClr val="bg1"/>
                </a:solidFill>
              </a:defRPr>
            </a:lvl1pPr>
          </a:lstStyle>
          <a:p>
            <a:pPr lvl="0"/>
            <a:r>
              <a:rPr lang="en-US" dirty="0"/>
              <a:t>Click to title</a:t>
            </a:r>
          </a:p>
        </p:txBody>
      </p:sp>
      <p:sp>
        <p:nvSpPr>
          <p:cNvPr id="13" name="Picture Placeholder 9">
            <a:extLst>
              <a:ext uri="{FF2B5EF4-FFF2-40B4-BE49-F238E27FC236}">
                <a16:creationId xmlns:a16="http://schemas.microsoft.com/office/drawing/2014/main" id="{B1EB9900-27EA-4146-A3BC-990DAA7362EE}"/>
              </a:ext>
            </a:extLst>
          </p:cNvPr>
          <p:cNvSpPr>
            <a:spLocks noGrp="1"/>
          </p:cNvSpPr>
          <p:nvPr>
            <p:ph type="pic" sz="quarter" idx="26" hasCustomPrompt="1"/>
          </p:nvPr>
        </p:nvSpPr>
        <p:spPr>
          <a:xfrm>
            <a:off x="3582316" y="2121764"/>
            <a:ext cx="2357652" cy="2002576"/>
          </a:xfrm>
          <a:prstGeom prst="rect">
            <a:avLst/>
          </a:prstGeom>
        </p:spPr>
        <p:txBody>
          <a:bodyPr/>
          <a:lstStyle>
            <a:lvl1pPr marL="0" indent="0" algn="ctr">
              <a:buNone/>
              <a:defRPr/>
            </a:lvl1pPr>
          </a:lstStyle>
          <a:p>
            <a:r>
              <a:rPr lang="en-US" dirty="0"/>
              <a:t>Click to add photo</a:t>
            </a:r>
          </a:p>
        </p:txBody>
      </p:sp>
      <p:sp>
        <p:nvSpPr>
          <p:cNvPr id="14" name="Text Placeholder 17">
            <a:extLst>
              <a:ext uri="{FF2B5EF4-FFF2-40B4-BE49-F238E27FC236}">
                <a16:creationId xmlns:a16="http://schemas.microsoft.com/office/drawing/2014/main" id="{F295B36C-312A-4F68-8785-926AF39DEC4E}"/>
              </a:ext>
            </a:extLst>
          </p:cNvPr>
          <p:cNvSpPr>
            <a:spLocks noGrp="1"/>
          </p:cNvSpPr>
          <p:nvPr>
            <p:ph type="body" sz="quarter" idx="27" hasCustomPrompt="1"/>
          </p:nvPr>
        </p:nvSpPr>
        <p:spPr>
          <a:xfrm>
            <a:off x="3582314" y="4124337"/>
            <a:ext cx="2357652" cy="475149"/>
          </a:xfrm>
          <a:prstGeom prst="rect">
            <a:avLst/>
          </a:prstGeom>
        </p:spPr>
        <p:txBody>
          <a:bodyPr anchor="b"/>
          <a:lstStyle>
            <a:lvl1pPr marL="0" indent="0" algn="ctr">
              <a:buNone/>
              <a:defRPr sz="1600" cap="all" spc="200" baseline="0">
                <a:solidFill>
                  <a:schemeClr val="bg1"/>
                </a:solidFill>
                <a:latin typeface="+mj-lt"/>
              </a:defRPr>
            </a:lvl1pPr>
          </a:lstStyle>
          <a:p>
            <a:pPr lvl="0"/>
            <a:r>
              <a:rPr lang="en-US" dirty="0"/>
              <a:t>Click to add name</a:t>
            </a:r>
          </a:p>
        </p:txBody>
      </p:sp>
      <p:sp>
        <p:nvSpPr>
          <p:cNvPr id="15" name="Text Placeholder 17">
            <a:extLst>
              <a:ext uri="{FF2B5EF4-FFF2-40B4-BE49-F238E27FC236}">
                <a16:creationId xmlns:a16="http://schemas.microsoft.com/office/drawing/2014/main" id="{5A69567D-C005-4D58-8A97-3779831CA02E}"/>
              </a:ext>
            </a:extLst>
          </p:cNvPr>
          <p:cNvSpPr>
            <a:spLocks noGrp="1"/>
          </p:cNvSpPr>
          <p:nvPr>
            <p:ph type="body" sz="quarter" idx="28" hasCustomPrompt="1"/>
          </p:nvPr>
        </p:nvSpPr>
        <p:spPr>
          <a:xfrm>
            <a:off x="3582314" y="4599485"/>
            <a:ext cx="2357652" cy="475147"/>
          </a:xfrm>
          <a:prstGeom prst="rect">
            <a:avLst/>
          </a:prstGeom>
        </p:spPr>
        <p:txBody>
          <a:bodyPr/>
          <a:lstStyle>
            <a:lvl1pPr marL="0" indent="0" algn="ctr">
              <a:lnSpc>
                <a:spcPct val="125000"/>
              </a:lnSpc>
              <a:spcBef>
                <a:spcPts val="0"/>
              </a:spcBef>
              <a:buNone/>
              <a:defRPr sz="1200" b="0" i="0" cap="none" spc="200" baseline="0">
                <a:solidFill>
                  <a:schemeClr val="bg1"/>
                </a:solidFill>
              </a:defRPr>
            </a:lvl1pPr>
          </a:lstStyle>
          <a:p>
            <a:pPr lvl="0"/>
            <a:r>
              <a:rPr lang="en-US" dirty="0"/>
              <a:t>Click to title</a:t>
            </a:r>
          </a:p>
        </p:txBody>
      </p:sp>
      <p:sp>
        <p:nvSpPr>
          <p:cNvPr id="16" name="Picture Placeholder 9">
            <a:extLst>
              <a:ext uri="{FF2B5EF4-FFF2-40B4-BE49-F238E27FC236}">
                <a16:creationId xmlns:a16="http://schemas.microsoft.com/office/drawing/2014/main" id="{64FE9303-BBC0-4C8D-B7AB-5CD3E76A9816}"/>
              </a:ext>
            </a:extLst>
          </p:cNvPr>
          <p:cNvSpPr>
            <a:spLocks noGrp="1"/>
          </p:cNvSpPr>
          <p:nvPr>
            <p:ph type="pic" sz="quarter" idx="32" hasCustomPrompt="1"/>
          </p:nvPr>
        </p:nvSpPr>
        <p:spPr>
          <a:xfrm>
            <a:off x="6220462" y="2121764"/>
            <a:ext cx="2357652" cy="2002576"/>
          </a:xfrm>
          <a:prstGeom prst="rect">
            <a:avLst/>
          </a:prstGeom>
        </p:spPr>
        <p:txBody>
          <a:bodyPr/>
          <a:lstStyle>
            <a:lvl1pPr marL="0" indent="0" algn="ctr">
              <a:buNone/>
              <a:defRPr/>
            </a:lvl1pPr>
          </a:lstStyle>
          <a:p>
            <a:r>
              <a:rPr lang="en-US" dirty="0"/>
              <a:t>Click to add photo</a:t>
            </a:r>
          </a:p>
        </p:txBody>
      </p:sp>
      <p:sp>
        <p:nvSpPr>
          <p:cNvPr id="17" name="Text Placeholder 17">
            <a:extLst>
              <a:ext uri="{FF2B5EF4-FFF2-40B4-BE49-F238E27FC236}">
                <a16:creationId xmlns:a16="http://schemas.microsoft.com/office/drawing/2014/main" id="{CA8A35E4-E339-4851-8E87-ADD5A47D8B78}"/>
              </a:ext>
            </a:extLst>
          </p:cNvPr>
          <p:cNvSpPr>
            <a:spLocks noGrp="1"/>
          </p:cNvSpPr>
          <p:nvPr>
            <p:ph type="body" sz="quarter" idx="33" hasCustomPrompt="1"/>
          </p:nvPr>
        </p:nvSpPr>
        <p:spPr>
          <a:xfrm>
            <a:off x="6220460" y="4124337"/>
            <a:ext cx="2357652" cy="475149"/>
          </a:xfrm>
          <a:prstGeom prst="rect">
            <a:avLst/>
          </a:prstGeom>
        </p:spPr>
        <p:txBody>
          <a:bodyPr anchor="b"/>
          <a:lstStyle>
            <a:lvl1pPr marL="0" indent="0" algn="ctr">
              <a:buNone/>
              <a:defRPr sz="1600" cap="all" spc="200" baseline="0">
                <a:solidFill>
                  <a:schemeClr val="bg1"/>
                </a:solidFill>
                <a:latin typeface="+mj-lt"/>
              </a:defRPr>
            </a:lvl1pPr>
          </a:lstStyle>
          <a:p>
            <a:pPr lvl="0"/>
            <a:r>
              <a:rPr lang="en-US" dirty="0"/>
              <a:t>Click to add name</a:t>
            </a:r>
          </a:p>
        </p:txBody>
      </p:sp>
      <p:sp>
        <p:nvSpPr>
          <p:cNvPr id="18" name="Text Placeholder 17">
            <a:extLst>
              <a:ext uri="{FF2B5EF4-FFF2-40B4-BE49-F238E27FC236}">
                <a16:creationId xmlns:a16="http://schemas.microsoft.com/office/drawing/2014/main" id="{C46C1B6D-3302-4939-ABCB-D64D49E0C0B6}"/>
              </a:ext>
            </a:extLst>
          </p:cNvPr>
          <p:cNvSpPr>
            <a:spLocks noGrp="1"/>
          </p:cNvSpPr>
          <p:nvPr>
            <p:ph type="body" sz="quarter" idx="34" hasCustomPrompt="1"/>
          </p:nvPr>
        </p:nvSpPr>
        <p:spPr>
          <a:xfrm>
            <a:off x="6220460" y="4599485"/>
            <a:ext cx="2357652" cy="475147"/>
          </a:xfrm>
          <a:prstGeom prst="rect">
            <a:avLst/>
          </a:prstGeom>
        </p:spPr>
        <p:txBody>
          <a:bodyPr/>
          <a:lstStyle>
            <a:lvl1pPr marL="0" indent="0" algn="ctr">
              <a:lnSpc>
                <a:spcPct val="125000"/>
              </a:lnSpc>
              <a:spcBef>
                <a:spcPts val="0"/>
              </a:spcBef>
              <a:buNone/>
              <a:defRPr sz="1200" b="0" i="0" cap="none" spc="200" baseline="0">
                <a:solidFill>
                  <a:schemeClr val="bg1"/>
                </a:solidFill>
              </a:defRPr>
            </a:lvl1pPr>
          </a:lstStyle>
          <a:p>
            <a:pPr lvl="0"/>
            <a:r>
              <a:rPr lang="en-US" dirty="0"/>
              <a:t>Click to title</a:t>
            </a:r>
          </a:p>
        </p:txBody>
      </p:sp>
      <p:sp>
        <p:nvSpPr>
          <p:cNvPr id="19" name="Picture Placeholder 9">
            <a:extLst>
              <a:ext uri="{FF2B5EF4-FFF2-40B4-BE49-F238E27FC236}">
                <a16:creationId xmlns:a16="http://schemas.microsoft.com/office/drawing/2014/main" id="{3BE0235D-B66F-4F0B-A4C1-5F7D63C93E9D}"/>
              </a:ext>
            </a:extLst>
          </p:cNvPr>
          <p:cNvSpPr>
            <a:spLocks noGrp="1"/>
          </p:cNvSpPr>
          <p:nvPr>
            <p:ph type="pic" sz="quarter" idx="35" hasCustomPrompt="1"/>
          </p:nvPr>
        </p:nvSpPr>
        <p:spPr>
          <a:xfrm>
            <a:off x="8858606" y="2121764"/>
            <a:ext cx="2357652" cy="2002576"/>
          </a:xfrm>
          <a:prstGeom prst="rect">
            <a:avLst/>
          </a:prstGeom>
        </p:spPr>
        <p:txBody>
          <a:bodyPr/>
          <a:lstStyle>
            <a:lvl1pPr marL="0" indent="0" algn="ctr">
              <a:buNone/>
              <a:defRPr/>
            </a:lvl1pPr>
          </a:lstStyle>
          <a:p>
            <a:r>
              <a:rPr lang="en-US" dirty="0"/>
              <a:t>Click to add photo</a:t>
            </a:r>
          </a:p>
        </p:txBody>
      </p:sp>
      <p:sp>
        <p:nvSpPr>
          <p:cNvPr id="20" name="Text Placeholder 17">
            <a:extLst>
              <a:ext uri="{FF2B5EF4-FFF2-40B4-BE49-F238E27FC236}">
                <a16:creationId xmlns:a16="http://schemas.microsoft.com/office/drawing/2014/main" id="{DB1DD411-2914-4927-88D8-49C5F77DBF75}"/>
              </a:ext>
            </a:extLst>
          </p:cNvPr>
          <p:cNvSpPr>
            <a:spLocks noGrp="1"/>
          </p:cNvSpPr>
          <p:nvPr>
            <p:ph type="body" sz="quarter" idx="36" hasCustomPrompt="1"/>
          </p:nvPr>
        </p:nvSpPr>
        <p:spPr>
          <a:xfrm>
            <a:off x="8858604" y="4124337"/>
            <a:ext cx="2357652" cy="475149"/>
          </a:xfrm>
          <a:prstGeom prst="rect">
            <a:avLst/>
          </a:prstGeom>
        </p:spPr>
        <p:txBody>
          <a:bodyPr anchor="b"/>
          <a:lstStyle>
            <a:lvl1pPr marL="0" indent="0" algn="ctr">
              <a:buNone/>
              <a:defRPr sz="1600" cap="all" spc="200" baseline="0">
                <a:solidFill>
                  <a:schemeClr val="bg1"/>
                </a:solidFill>
                <a:latin typeface="+mj-lt"/>
              </a:defRPr>
            </a:lvl1pPr>
          </a:lstStyle>
          <a:p>
            <a:pPr lvl="0"/>
            <a:r>
              <a:rPr lang="en-US" dirty="0"/>
              <a:t>Click to add name</a:t>
            </a:r>
          </a:p>
        </p:txBody>
      </p:sp>
      <p:sp>
        <p:nvSpPr>
          <p:cNvPr id="21" name="Text Placeholder 17">
            <a:extLst>
              <a:ext uri="{FF2B5EF4-FFF2-40B4-BE49-F238E27FC236}">
                <a16:creationId xmlns:a16="http://schemas.microsoft.com/office/drawing/2014/main" id="{D913D89D-8800-41B2-9284-538E008D4497}"/>
              </a:ext>
            </a:extLst>
          </p:cNvPr>
          <p:cNvSpPr>
            <a:spLocks noGrp="1"/>
          </p:cNvSpPr>
          <p:nvPr>
            <p:ph type="body" sz="quarter" idx="37" hasCustomPrompt="1"/>
          </p:nvPr>
        </p:nvSpPr>
        <p:spPr>
          <a:xfrm>
            <a:off x="8858604" y="4599485"/>
            <a:ext cx="2357652" cy="475147"/>
          </a:xfrm>
          <a:prstGeom prst="rect">
            <a:avLst/>
          </a:prstGeom>
        </p:spPr>
        <p:txBody>
          <a:bodyPr/>
          <a:lstStyle>
            <a:lvl1pPr marL="0" indent="0" algn="ctr">
              <a:lnSpc>
                <a:spcPct val="125000"/>
              </a:lnSpc>
              <a:spcBef>
                <a:spcPts val="0"/>
              </a:spcBef>
              <a:buNone/>
              <a:defRPr sz="1200" b="0" i="0" cap="none" spc="200" baseline="0">
                <a:solidFill>
                  <a:schemeClr val="bg1"/>
                </a:solidFill>
              </a:defRPr>
            </a:lvl1pPr>
          </a:lstStyle>
          <a:p>
            <a:pPr lvl="0"/>
            <a:r>
              <a:rPr lang="en-US" dirty="0"/>
              <a:t>Click to title</a:t>
            </a:r>
          </a:p>
        </p:txBody>
      </p:sp>
      <p:sp>
        <p:nvSpPr>
          <p:cNvPr id="7" name="Slide Number Placeholder 6">
            <a:extLst>
              <a:ext uri="{FF2B5EF4-FFF2-40B4-BE49-F238E27FC236}">
                <a16:creationId xmlns:a16="http://schemas.microsoft.com/office/drawing/2014/main" id="{4A6B141C-4594-45E3-A576-83731131CA86}"/>
              </a:ext>
            </a:extLst>
          </p:cNvPr>
          <p:cNvSpPr>
            <a:spLocks noGrp="1"/>
          </p:cNvSpPr>
          <p:nvPr>
            <p:ph type="sldNum" sz="quarter" idx="12"/>
          </p:nvPr>
        </p:nvSpPr>
        <p:spPr>
          <a:xfrm>
            <a:off x="9160442" y="6347979"/>
            <a:ext cx="2743200" cy="365125"/>
          </a:xfrm>
        </p:spPr>
        <p:txBody>
          <a:bodyPr/>
          <a:lstStyle>
            <a:lvl1pPr algn="r">
              <a:defRPr>
                <a:solidFill>
                  <a:schemeClr val="bg1"/>
                </a:solidFill>
              </a:defRPr>
            </a:lvl1pPr>
          </a:lstStyle>
          <a:p>
            <a:fld id="{7A9E80BB-C0DF-4F1B-8821-E3FD53412EFF}" type="slidenum">
              <a:rPr lang="en-US" smtClean="0"/>
              <a:pPr/>
              <a:t>‹#›</a:t>
            </a:fld>
            <a:endParaRPr lang="en-US" dirty="0"/>
          </a:p>
        </p:txBody>
      </p:sp>
    </p:spTree>
    <p:extLst>
      <p:ext uri="{BB962C8B-B14F-4D97-AF65-F5344CB8AC3E}">
        <p14:creationId xmlns:p14="http://schemas.microsoft.com/office/powerpoint/2010/main" val="24937652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eet The Team_8-Up">
    <p:bg>
      <p:bgPr>
        <a:solidFill>
          <a:schemeClr val="accent2"/>
        </a:solidFill>
        <a:effectLst/>
      </p:bgPr>
    </p:bg>
    <p:spTree>
      <p:nvGrpSpPr>
        <p:cNvPr id="1" name=""/>
        <p:cNvGrpSpPr/>
        <p:nvPr/>
      </p:nvGrpSpPr>
      <p:grpSpPr>
        <a:xfrm>
          <a:off x="0" y="0"/>
          <a:ext cx="0" cy="0"/>
          <a:chOff x="0" y="0"/>
          <a:chExt cx="0" cy="0"/>
        </a:xfrm>
      </p:grpSpPr>
      <p:grpSp>
        <p:nvGrpSpPr>
          <p:cNvPr id="19" name="Graphic 31">
            <a:extLst>
              <a:ext uri="{FF2B5EF4-FFF2-40B4-BE49-F238E27FC236}">
                <a16:creationId xmlns:a16="http://schemas.microsoft.com/office/drawing/2014/main" id="{1E04AE1B-EA25-4B01-8936-C5A4E253B4AA}"/>
              </a:ext>
              <a:ext uri="{C183D7F6-B498-43B3-948B-1728B52AA6E4}">
                <adec:decorative xmlns:adec="http://schemas.microsoft.com/office/drawing/2017/decorative" val="1"/>
              </a:ext>
            </a:extLst>
          </p:cNvPr>
          <p:cNvGrpSpPr/>
          <p:nvPr userDrawn="1"/>
        </p:nvGrpSpPr>
        <p:grpSpPr>
          <a:xfrm>
            <a:off x="-3" y="0"/>
            <a:ext cx="12203044" cy="6857999"/>
            <a:chOff x="1524000" y="857250"/>
            <a:chExt cx="9143809" cy="5138737"/>
          </a:xfrm>
          <a:solidFill>
            <a:schemeClr val="accent2">
              <a:lumMod val="20000"/>
              <a:lumOff val="80000"/>
              <a:alpha val="10000"/>
            </a:schemeClr>
          </a:solidFill>
        </p:grpSpPr>
        <p:sp>
          <p:nvSpPr>
            <p:cNvPr id="20" name="Graphic 31">
              <a:extLst>
                <a:ext uri="{FF2B5EF4-FFF2-40B4-BE49-F238E27FC236}">
                  <a16:creationId xmlns:a16="http://schemas.microsoft.com/office/drawing/2014/main" id="{22105375-AFBE-4CFC-B01F-D4EDF8518F26}"/>
                </a:ext>
              </a:extLst>
            </p:cNvPr>
            <p:cNvSpPr/>
            <p:nvPr/>
          </p:nvSpPr>
          <p:spPr>
            <a:xfrm>
              <a:off x="1524000" y="857250"/>
              <a:ext cx="2959036" cy="5138737"/>
            </a:xfrm>
            <a:custGeom>
              <a:avLst/>
              <a:gdLst>
                <a:gd name="connsiteX0" fmla="*/ 0 w 2959036"/>
                <a:gd name="connsiteY0" fmla="*/ 0 h 5138737"/>
                <a:gd name="connsiteX1" fmla="*/ 0 w 2959036"/>
                <a:gd name="connsiteY1" fmla="*/ 5138738 h 5138737"/>
                <a:gd name="connsiteX2" fmla="*/ 2959037 w 2959036"/>
                <a:gd name="connsiteY2" fmla="*/ 5138738 h 5138737"/>
                <a:gd name="connsiteX3" fmla="*/ 926306 w 2959036"/>
                <a:gd name="connsiteY3" fmla="*/ 0 h 5138737"/>
              </a:gdLst>
              <a:ahLst/>
              <a:cxnLst>
                <a:cxn ang="0">
                  <a:pos x="connsiteX0" y="connsiteY0"/>
                </a:cxn>
                <a:cxn ang="0">
                  <a:pos x="connsiteX1" y="connsiteY1"/>
                </a:cxn>
                <a:cxn ang="0">
                  <a:pos x="connsiteX2" y="connsiteY2"/>
                </a:cxn>
                <a:cxn ang="0">
                  <a:pos x="connsiteX3" y="connsiteY3"/>
                </a:cxn>
              </a:cxnLst>
              <a:rect l="l" t="t" r="r" b="b"/>
              <a:pathLst>
                <a:path w="2959036" h="5138737">
                  <a:moveTo>
                    <a:pt x="0" y="0"/>
                  </a:moveTo>
                  <a:lnTo>
                    <a:pt x="0" y="5138738"/>
                  </a:lnTo>
                  <a:lnTo>
                    <a:pt x="2959037" y="5138738"/>
                  </a:lnTo>
                  <a:lnTo>
                    <a:pt x="926306" y="0"/>
                  </a:lnTo>
                  <a:close/>
                </a:path>
              </a:pathLst>
            </a:custGeom>
            <a:grpFill/>
            <a:ln w="9525" cap="flat">
              <a:noFill/>
              <a:prstDash val="solid"/>
              <a:miter/>
            </a:ln>
          </p:spPr>
          <p:txBody>
            <a:bodyPr rtlCol="0" anchor="ctr"/>
            <a:lstStyle/>
            <a:p>
              <a:endParaRPr lang="en-US" dirty="0"/>
            </a:p>
          </p:txBody>
        </p:sp>
        <p:sp>
          <p:nvSpPr>
            <p:cNvPr id="21" name="Graphic 31">
              <a:extLst>
                <a:ext uri="{FF2B5EF4-FFF2-40B4-BE49-F238E27FC236}">
                  <a16:creationId xmlns:a16="http://schemas.microsoft.com/office/drawing/2014/main" id="{0E3207F4-D40C-44E6-8726-1386115F5870}"/>
                </a:ext>
              </a:extLst>
            </p:cNvPr>
            <p:cNvSpPr/>
            <p:nvPr/>
          </p:nvSpPr>
          <p:spPr>
            <a:xfrm>
              <a:off x="7712011" y="857250"/>
              <a:ext cx="2955798" cy="5138737"/>
            </a:xfrm>
            <a:custGeom>
              <a:avLst/>
              <a:gdLst>
                <a:gd name="connsiteX0" fmla="*/ 2032731 w 2955798"/>
                <a:gd name="connsiteY0" fmla="*/ 0 h 5138737"/>
                <a:gd name="connsiteX1" fmla="*/ 0 w 2955798"/>
                <a:gd name="connsiteY1" fmla="*/ 5138738 h 5138737"/>
                <a:gd name="connsiteX2" fmla="*/ 2955798 w 2955798"/>
                <a:gd name="connsiteY2" fmla="*/ 5138738 h 5138737"/>
                <a:gd name="connsiteX3" fmla="*/ 2955798 w 2955798"/>
                <a:gd name="connsiteY3" fmla="*/ 0 h 5138737"/>
              </a:gdLst>
              <a:ahLst/>
              <a:cxnLst>
                <a:cxn ang="0">
                  <a:pos x="connsiteX0" y="connsiteY0"/>
                </a:cxn>
                <a:cxn ang="0">
                  <a:pos x="connsiteX1" y="connsiteY1"/>
                </a:cxn>
                <a:cxn ang="0">
                  <a:pos x="connsiteX2" y="connsiteY2"/>
                </a:cxn>
                <a:cxn ang="0">
                  <a:pos x="connsiteX3" y="connsiteY3"/>
                </a:cxn>
              </a:cxnLst>
              <a:rect l="l" t="t" r="r" b="b"/>
              <a:pathLst>
                <a:path w="2955798" h="5138737">
                  <a:moveTo>
                    <a:pt x="2032731" y="0"/>
                  </a:moveTo>
                  <a:lnTo>
                    <a:pt x="0" y="5138738"/>
                  </a:lnTo>
                  <a:lnTo>
                    <a:pt x="2955798" y="5138738"/>
                  </a:lnTo>
                  <a:lnTo>
                    <a:pt x="2955798" y="0"/>
                  </a:lnTo>
                  <a:close/>
                </a:path>
              </a:pathLst>
            </a:custGeom>
            <a:grpFill/>
            <a:ln w="9525" cap="flat">
              <a:noFill/>
              <a:prstDash val="solid"/>
              <a:miter/>
            </a:ln>
          </p:spPr>
          <p:txBody>
            <a:bodyPr rtlCol="0" anchor="ctr"/>
            <a:lstStyle/>
            <a:p>
              <a:endParaRPr lang="en-US" dirty="0"/>
            </a:p>
          </p:txBody>
        </p:sp>
      </p:grpSp>
      <p:sp>
        <p:nvSpPr>
          <p:cNvPr id="2" name="Title 1">
            <a:extLst>
              <a:ext uri="{FF2B5EF4-FFF2-40B4-BE49-F238E27FC236}">
                <a16:creationId xmlns:a16="http://schemas.microsoft.com/office/drawing/2014/main" id="{E1C1735E-0205-42E3-A5CB-FC6DF991AC34}"/>
              </a:ext>
            </a:extLst>
          </p:cNvPr>
          <p:cNvSpPr>
            <a:spLocks noGrp="1"/>
          </p:cNvSpPr>
          <p:nvPr>
            <p:ph type="title" hasCustomPrompt="1"/>
          </p:nvPr>
        </p:nvSpPr>
        <p:spPr>
          <a:xfrm>
            <a:off x="968829" y="523748"/>
            <a:ext cx="10515600" cy="556795"/>
          </a:xfrm>
          <a:prstGeom prst="rect">
            <a:avLst/>
          </a:prstGeom>
        </p:spPr>
        <p:txBody>
          <a:bodyPr/>
          <a:lstStyle>
            <a:lvl1pPr algn="ctr">
              <a:defRPr sz="3200" cap="all" spc="200" baseline="0">
                <a:solidFill>
                  <a:schemeClr val="bg1"/>
                </a:solidFill>
              </a:defRPr>
            </a:lvl1pPr>
          </a:lstStyle>
          <a:p>
            <a:r>
              <a:rPr lang="en-US" dirty="0"/>
              <a:t>Click to add title</a:t>
            </a:r>
          </a:p>
        </p:txBody>
      </p:sp>
      <p:sp>
        <p:nvSpPr>
          <p:cNvPr id="58" name="Picture Placeholder 9">
            <a:extLst>
              <a:ext uri="{FF2B5EF4-FFF2-40B4-BE49-F238E27FC236}">
                <a16:creationId xmlns:a16="http://schemas.microsoft.com/office/drawing/2014/main" id="{92A77282-5267-4F71-A0BF-DF82ED909EC1}"/>
              </a:ext>
            </a:extLst>
          </p:cNvPr>
          <p:cNvSpPr>
            <a:spLocks noGrp="1"/>
          </p:cNvSpPr>
          <p:nvPr>
            <p:ph type="pic" sz="quarter" idx="57" hasCustomPrompt="1"/>
          </p:nvPr>
        </p:nvSpPr>
        <p:spPr>
          <a:xfrm>
            <a:off x="1620451" y="1520596"/>
            <a:ext cx="1412050" cy="1147276"/>
          </a:xfrm>
          <a:prstGeom prst="rect">
            <a:avLst/>
          </a:prstGeom>
        </p:spPr>
        <p:txBody>
          <a:bodyPr/>
          <a:lstStyle>
            <a:lvl1pPr marL="0" indent="0" algn="ctr">
              <a:buNone/>
              <a:defRPr/>
            </a:lvl1pPr>
          </a:lstStyle>
          <a:p>
            <a:r>
              <a:rPr lang="en-US" dirty="0"/>
              <a:t>Click to add photo</a:t>
            </a:r>
          </a:p>
        </p:txBody>
      </p:sp>
      <p:sp>
        <p:nvSpPr>
          <p:cNvPr id="56" name="Text Placeholder 17">
            <a:extLst>
              <a:ext uri="{FF2B5EF4-FFF2-40B4-BE49-F238E27FC236}">
                <a16:creationId xmlns:a16="http://schemas.microsoft.com/office/drawing/2014/main" id="{3EA4E6FE-F090-4542-81C0-C6D241E74689}"/>
              </a:ext>
            </a:extLst>
          </p:cNvPr>
          <p:cNvSpPr>
            <a:spLocks noGrp="1"/>
          </p:cNvSpPr>
          <p:nvPr>
            <p:ph type="body" sz="quarter" idx="55" hasCustomPrompt="1"/>
          </p:nvPr>
        </p:nvSpPr>
        <p:spPr>
          <a:xfrm>
            <a:off x="1291631" y="2673057"/>
            <a:ext cx="2069691" cy="476403"/>
          </a:xfrm>
          <a:prstGeom prst="rect">
            <a:avLst/>
          </a:prstGeom>
        </p:spPr>
        <p:txBody>
          <a:bodyPr anchor="b"/>
          <a:lstStyle>
            <a:lvl1pPr marL="0" indent="0" algn="ctr">
              <a:buNone/>
              <a:defRPr sz="1600" cap="all" spc="200" baseline="0">
                <a:solidFill>
                  <a:schemeClr val="bg1"/>
                </a:solidFill>
                <a:latin typeface="+mj-lt"/>
              </a:defRPr>
            </a:lvl1pPr>
          </a:lstStyle>
          <a:p>
            <a:pPr lvl="0"/>
            <a:r>
              <a:rPr lang="en-US" dirty="0"/>
              <a:t>Click to add name</a:t>
            </a:r>
          </a:p>
        </p:txBody>
      </p:sp>
      <p:sp>
        <p:nvSpPr>
          <p:cNvPr id="57" name="Text Placeholder 17">
            <a:extLst>
              <a:ext uri="{FF2B5EF4-FFF2-40B4-BE49-F238E27FC236}">
                <a16:creationId xmlns:a16="http://schemas.microsoft.com/office/drawing/2014/main" id="{E99767A9-AC54-4743-BBA3-FB9452700C74}"/>
              </a:ext>
            </a:extLst>
          </p:cNvPr>
          <p:cNvSpPr>
            <a:spLocks noGrp="1"/>
          </p:cNvSpPr>
          <p:nvPr>
            <p:ph type="body" sz="quarter" idx="56" hasCustomPrompt="1"/>
          </p:nvPr>
        </p:nvSpPr>
        <p:spPr>
          <a:xfrm>
            <a:off x="1291631" y="3148500"/>
            <a:ext cx="2069691" cy="573222"/>
          </a:xfrm>
          <a:prstGeom prst="rect">
            <a:avLst/>
          </a:prstGeom>
        </p:spPr>
        <p:txBody>
          <a:bodyPr/>
          <a:lstStyle>
            <a:lvl1pPr marL="0" indent="0" algn="ctr">
              <a:lnSpc>
                <a:spcPct val="100000"/>
              </a:lnSpc>
              <a:buNone/>
              <a:defRPr sz="1200" b="0" i="0" cap="none" spc="100" baseline="0">
                <a:solidFill>
                  <a:schemeClr val="bg1"/>
                </a:solidFill>
              </a:defRPr>
            </a:lvl1pPr>
          </a:lstStyle>
          <a:p>
            <a:pPr lvl="0"/>
            <a:r>
              <a:rPr lang="en-US" dirty="0"/>
              <a:t>Click to add title</a:t>
            </a:r>
          </a:p>
        </p:txBody>
      </p:sp>
      <p:sp>
        <p:nvSpPr>
          <p:cNvPr id="59" name="Picture Placeholder 9">
            <a:extLst>
              <a:ext uri="{FF2B5EF4-FFF2-40B4-BE49-F238E27FC236}">
                <a16:creationId xmlns:a16="http://schemas.microsoft.com/office/drawing/2014/main" id="{E8AE39FE-294D-4DF3-8C81-E1072C748094}"/>
              </a:ext>
            </a:extLst>
          </p:cNvPr>
          <p:cNvSpPr>
            <a:spLocks noGrp="1"/>
          </p:cNvSpPr>
          <p:nvPr>
            <p:ph type="pic" sz="quarter" idx="58" hasCustomPrompt="1"/>
          </p:nvPr>
        </p:nvSpPr>
        <p:spPr>
          <a:xfrm>
            <a:off x="4119392" y="1520596"/>
            <a:ext cx="1412050" cy="1147276"/>
          </a:xfrm>
          <a:prstGeom prst="rect">
            <a:avLst/>
          </a:prstGeom>
        </p:spPr>
        <p:txBody>
          <a:bodyPr/>
          <a:lstStyle>
            <a:lvl1pPr marL="0" indent="0" algn="ctr">
              <a:buNone/>
              <a:defRPr/>
            </a:lvl1pPr>
          </a:lstStyle>
          <a:p>
            <a:r>
              <a:rPr lang="en-US" dirty="0"/>
              <a:t>Click to add photo</a:t>
            </a:r>
          </a:p>
        </p:txBody>
      </p:sp>
      <p:sp>
        <p:nvSpPr>
          <p:cNvPr id="62" name="Text Placeholder 17">
            <a:extLst>
              <a:ext uri="{FF2B5EF4-FFF2-40B4-BE49-F238E27FC236}">
                <a16:creationId xmlns:a16="http://schemas.microsoft.com/office/drawing/2014/main" id="{1707D82F-527A-4E2B-A75C-1AAA60F6634B}"/>
              </a:ext>
            </a:extLst>
          </p:cNvPr>
          <p:cNvSpPr>
            <a:spLocks noGrp="1"/>
          </p:cNvSpPr>
          <p:nvPr>
            <p:ph type="body" sz="quarter" idx="61" hasCustomPrompt="1"/>
          </p:nvPr>
        </p:nvSpPr>
        <p:spPr>
          <a:xfrm>
            <a:off x="3791533" y="2674147"/>
            <a:ext cx="2069691" cy="476403"/>
          </a:xfrm>
          <a:prstGeom prst="rect">
            <a:avLst/>
          </a:prstGeom>
        </p:spPr>
        <p:txBody>
          <a:bodyPr anchor="b"/>
          <a:lstStyle>
            <a:lvl1pPr marL="0" indent="0" algn="ctr">
              <a:buNone/>
              <a:defRPr sz="1600" cap="all" spc="200" baseline="0">
                <a:solidFill>
                  <a:schemeClr val="bg1"/>
                </a:solidFill>
                <a:latin typeface="+mj-lt"/>
              </a:defRPr>
            </a:lvl1pPr>
          </a:lstStyle>
          <a:p>
            <a:pPr lvl="0"/>
            <a:r>
              <a:rPr lang="en-US" dirty="0"/>
              <a:t>Click to add name</a:t>
            </a:r>
          </a:p>
        </p:txBody>
      </p:sp>
      <p:sp>
        <p:nvSpPr>
          <p:cNvPr id="63" name="Text Placeholder 17">
            <a:extLst>
              <a:ext uri="{FF2B5EF4-FFF2-40B4-BE49-F238E27FC236}">
                <a16:creationId xmlns:a16="http://schemas.microsoft.com/office/drawing/2014/main" id="{5BBF407E-9CF1-4FD6-B672-644EDFEDD639}"/>
              </a:ext>
            </a:extLst>
          </p:cNvPr>
          <p:cNvSpPr>
            <a:spLocks noGrp="1"/>
          </p:cNvSpPr>
          <p:nvPr>
            <p:ph type="body" sz="quarter" idx="62" hasCustomPrompt="1"/>
          </p:nvPr>
        </p:nvSpPr>
        <p:spPr>
          <a:xfrm>
            <a:off x="3791533" y="3149590"/>
            <a:ext cx="2069691" cy="573222"/>
          </a:xfrm>
          <a:prstGeom prst="rect">
            <a:avLst/>
          </a:prstGeom>
        </p:spPr>
        <p:txBody>
          <a:bodyPr/>
          <a:lstStyle>
            <a:lvl1pPr marL="0" indent="0" algn="ctr">
              <a:lnSpc>
                <a:spcPct val="100000"/>
              </a:lnSpc>
              <a:buNone/>
              <a:defRPr sz="1200" b="0" i="0" cap="none" spc="100" baseline="0">
                <a:solidFill>
                  <a:schemeClr val="bg1"/>
                </a:solidFill>
              </a:defRPr>
            </a:lvl1pPr>
          </a:lstStyle>
          <a:p>
            <a:pPr lvl="0"/>
            <a:r>
              <a:rPr lang="en-US" dirty="0"/>
              <a:t>Click to add title</a:t>
            </a:r>
          </a:p>
        </p:txBody>
      </p:sp>
      <p:sp>
        <p:nvSpPr>
          <p:cNvPr id="60" name="Picture Placeholder 9">
            <a:extLst>
              <a:ext uri="{FF2B5EF4-FFF2-40B4-BE49-F238E27FC236}">
                <a16:creationId xmlns:a16="http://schemas.microsoft.com/office/drawing/2014/main" id="{1A3ECF3D-730A-4424-B01D-D8F4C0DA9491}"/>
              </a:ext>
            </a:extLst>
          </p:cNvPr>
          <p:cNvSpPr>
            <a:spLocks noGrp="1"/>
          </p:cNvSpPr>
          <p:nvPr>
            <p:ph type="pic" sz="quarter" idx="59" hasCustomPrompt="1"/>
          </p:nvPr>
        </p:nvSpPr>
        <p:spPr>
          <a:xfrm>
            <a:off x="6549002" y="1520596"/>
            <a:ext cx="1412049" cy="1147276"/>
          </a:xfrm>
          <a:prstGeom prst="rect">
            <a:avLst/>
          </a:prstGeom>
        </p:spPr>
        <p:txBody>
          <a:bodyPr/>
          <a:lstStyle>
            <a:lvl1pPr marL="0" indent="0" algn="ctr">
              <a:buNone/>
              <a:defRPr/>
            </a:lvl1pPr>
          </a:lstStyle>
          <a:p>
            <a:r>
              <a:rPr lang="en-US" dirty="0"/>
              <a:t>Click to add photo</a:t>
            </a:r>
          </a:p>
        </p:txBody>
      </p:sp>
      <p:sp>
        <p:nvSpPr>
          <p:cNvPr id="64" name="Text Placeholder 17">
            <a:extLst>
              <a:ext uri="{FF2B5EF4-FFF2-40B4-BE49-F238E27FC236}">
                <a16:creationId xmlns:a16="http://schemas.microsoft.com/office/drawing/2014/main" id="{225B5D42-F20D-409F-8623-A64142EC2C45}"/>
              </a:ext>
            </a:extLst>
          </p:cNvPr>
          <p:cNvSpPr>
            <a:spLocks noGrp="1"/>
          </p:cNvSpPr>
          <p:nvPr>
            <p:ph type="body" sz="quarter" idx="63" hasCustomPrompt="1"/>
          </p:nvPr>
        </p:nvSpPr>
        <p:spPr>
          <a:xfrm>
            <a:off x="6323796" y="2667872"/>
            <a:ext cx="2069691" cy="476403"/>
          </a:xfrm>
          <a:prstGeom prst="rect">
            <a:avLst/>
          </a:prstGeom>
        </p:spPr>
        <p:txBody>
          <a:bodyPr anchor="b"/>
          <a:lstStyle>
            <a:lvl1pPr marL="0" indent="0" algn="ctr">
              <a:buNone/>
              <a:defRPr sz="1600" cap="all" spc="200" baseline="0">
                <a:solidFill>
                  <a:schemeClr val="bg1"/>
                </a:solidFill>
                <a:latin typeface="+mj-lt"/>
              </a:defRPr>
            </a:lvl1pPr>
          </a:lstStyle>
          <a:p>
            <a:pPr lvl="0"/>
            <a:r>
              <a:rPr lang="en-US" dirty="0"/>
              <a:t>Click to add name</a:t>
            </a:r>
          </a:p>
        </p:txBody>
      </p:sp>
      <p:sp>
        <p:nvSpPr>
          <p:cNvPr id="65" name="Text Placeholder 17">
            <a:extLst>
              <a:ext uri="{FF2B5EF4-FFF2-40B4-BE49-F238E27FC236}">
                <a16:creationId xmlns:a16="http://schemas.microsoft.com/office/drawing/2014/main" id="{D20F4DBB-A572-46A8-A5B4-3BA6B7FC2B46}"/>
              </a:ext>
            </a:extLst>
          </p:cNvPr>
          <p:cNvSpPr>
            <a:spLocks noGrp="1"/>
          </p:cNvSpPr>
          <p:nvPr>
            <p:ph type="body" sz="quarter" idx="64" hasCustomPrompt="1"/>
          </p:nvPr>
        </p:nvSpPr>
        <p:spPr>
          <a:xfrm>
            <a:off x="6323796" y="3143315"/>
            <a:ext cx="2069691" cy="573222"/>
          </a:xfrm>
          <a:prstGeom prst="rect">
            <a:avLst/>
          </a:prstGeom>
        </p:spPr>
        <p:txBody>
          <a:bodyPr/>
          <a:lstStyle>
            <a:lvl1pPr marL="0" indent="0" algn="ctr">
              <a:lnSpc>
                <a:spcPct val="100000"/>
              </a:lnSpc>
              <a:buNone/>
              <a:defRPr sz="1200" b="0" i="0" cap="none" spc="100" baseline="0">
                <a:solidFill>
                  <a:schemeClr val="bg1"/>
                </a:solidFill>
              </a:defRPr>
            </a:lvl1pPr>
          </a:lstStyle>
          <a:p>
            <a:pPr lvl="0"/>
            <a:r>
              <a:rPr lang="en-US" dirty="0"/>
              <a:t>Click to add title</a:t>
            </a:r>
          </a:p>
        </p:txBody>
      </p:sp>
      <p:sp>
        <p:nvSpPr>
          <p:cNvPr id="61" name="Picture Placeholder 9">
            <a:extLst>
              <a:ext uri="{FF2B5EF4-FFF2-40B4-BE49-F238E27FC236}">
                <a16:creationId xmlns:a16="http://schemas.microsoft.com/office/drawing/2014/main" id="{91595987-3A61-4A00-9863-883E32AD8340}"/>
              </a:ext>
            </a:extLst>
          </p:cNvPr>
          <p:cNvSpPr>
            <a:spLocks noGrp="1"/>
          </p:cNvSpPr>
          <p:nvPr>
            <p:ph type="pic" sz="quarter" idx="60" hasCustomPrompt="1"/>
          </p:nvPr>
        </p:nvSpPr>
        <p:spPr>
          <a:xfrm>
            <a:off x="9174860" y="1520596"/>
            <a:ext cx="1412049" cy="1147276"/>
          </a:xfrm>
          <a:prstGeom prst="rect">
            <a:avLst/>
          </a:prstGeom>
        </p:spPr>
        <p:txBody>
          <a:bodyPr/>
          <a:lstStyle>
            <a:lvl1pPr marL="0" indent="0" algn="ctr">
              <a:buNone/>
              <a:defRPr/>
            </a:lvl1pPr>
          </a:lstStyle>
          <a:p>
            <a:r>
              <a:rPr lang="en-US" dirty="0"/>
              <a:t>Click to add photo</a:t>
            </a:r>
          </a:p>
        </p:txBody>
      </p:sp>
      <p:sp>
        <p:nvSpPr>
          <p:cNvPr id="66" name="Text Placeholder 17">
            <a:extLst>
              <a:ext uri="{FF2B5EF4-FFF2-40B4-BE49-F238E27FC236}">
                <a16:creationId xmlns:a16="http://schemas.microsoft.com/office/drawing/2014/main" id="{B38C024F-59AC-4BC0-9508-BEBF057E1A91}"/>
              </a:ext>
            </a:extLst>
          </p:cNvPr>
          <p:cNvSpPr>
            <a:spLocks noGrp="1"/>
          </p:cNvSpPr>
          <p:nvPr>
            <p:ph type="body" sz="quarter" idx="65" hasCustomPrompt="1"/>
          </p:nvPr>
        </p:nvSpPr>
        <p:spPr>
          <a:xfrm>
            <a:off x="8846039" y="2666912"/>
            <a:ext cx="2069691" cy="476403"/>
          </a:xfrm>
          <a:prstGeom prst="rect">
            <a:avLst/>
          </a:prstGeom>
        </p:spPr>
        <p:txBody>
          <a:bodyPr anchor="b"/>
          <a:lstStyle>
            <a:lvl1pPr marL="0" indent="0" algn="ctr">
              <a:buNone/>
              <a:defRPr sz="1600" cap="all" spc="200" baseline="0">
                <a:solidFill>
                  <a:schemeClr val="bg1"/>
                </a:solidFill>
                <a:latin typeface="+mj-lt"/>
              </a:defRPr>
            </a:lvl1pPr>
          </a:lstStyle>
          <a:p>
            <a:pPr lvl="0"/>
            <a:r>
              <a:rPr lang="en-US" dirty="0"/>
              <a:t>Click to add name</a:t>
            </a:r>
          </a:p>
        </p:txBody>
      </p:sp>
      <p:sp>
        <p:nvSpPr>
          <p:cNvPr id="67" name="Text Placeholder 17">
            <a:extLst>
              <a:ext uri="{FF2B5EF4-FFF2-40B4-BE49-F238E27FC236}">
                <a16:creationId xmlns:a16="http://schemas.microsoft.com/office/drawing/2014/main" id="{BDB9CAD8-A37F-40F0-9C11-F79C660A79D7}"/>
              </a:ext>
            </a:extLst>
          </p:cNvPr>
          <p:cNvSpPr>
            <a:spLocks noGrp="1"/>
          </p:cNvSpPr>
          <p:nvPr>
            <p:ph type="body" sz="quarter" idx="66" hasCustomPrompt="1"/>
          </p:nvPr>
        </p:nvSpPr>
        <p:spPr>
          <a:xfrm>
            <a:off x="8846039" y="3142355"/>
            <a:ext cx="2069691" cy="573222"/>
          </a:xfrm>
          <a:prstGeom prst="rect">
            <a:avLst/>
          </a:prstGeom>
        </p:spPr>
        <p:txBody>
          <a:bodyPr/>
          <a:lstStyle>
            <a:lvl1pPr marL="0" indent="0" algn="ctr">
              <a:lnSpc>
                <a:spcPct val="100000"/>
              </a:lnSpc>
              <a:buNone/>
              <a:defRPr sz="1200" b="0" i="0" cap="none" spc="100" baseline="0">
                <a:solidFill>
                  <a:schemeClr val="bg1"/>
                </a:solidFill>
              </a:defRPr>
            </a:lvl1pPr>
          </a:lstStyle>
          <a:p>
            <a:pPr lvl="0"/>
            <a:r>
              <a:rPr lang="en-US" dirty="0"/>
              <a:t>Click to add title</a:t>
            </a:r>
          </a:p>
        </p:txBody>
      </p:sp>
      <p:sp>
        <p:nvSpPr>
          <p:cNvPr id="38" name="Picture Placeholder 9">
            <a:extLst>
              <a:ext uri="{FF2B5EF4-FFF2-40B4-BE49-F238E27FC236}">
                <a16:creationId xmlns:a16="http://schemas.microsoft.com/office/drawing/2014/main" id="{4CC2980B-7671-4F8C-BADD-CF2C88294E85}"/>
              </a:ext>
            </a:extLst>
          </p:cNvPr>
          <p:cNvSpPr>
            <a:spLocks noGrp="1"/>
          </p:cNvSpPr>
          <p:nvPr>
            <p:ph type="pic" sz="quarter" idx="40" hasCustomPrompt="1"/>
          </p:nvPr>
        </p:nvSpPr>
        <p:spPr>
          <a:xfrm>
            <a:off x="1620451" y="3853061"/>
            <a:ext cx="1412050" cy="1147276"/>
          </a:xfrm>
          <a:prstGeom prst="rect">
            <a:avLst/>
          </a:prstGeom>
        </p:spPr>
        <p:txBody>
          <a:bodyPr/>
          <a:lstStyle>
            <a:lvl1pPr marL="0" indent="0" algn="ctr">
              <a:buNone/>
              <a:defRPr/>
            </a:lvl1pPr>
          </a:lstStyle>
          <a:p>
            <a:r>
              <a:rPr lang="en-US" dirty="0"/>
              <a:t>Click to add photo</a:t>
            </a:r>
          </a:p>
        </p:txBody>
      </p:sp>
      <p:sp>
        <p:nvSpPr>
          <p:cNvPr id="30" name="Text Placeholder 17">
            <a:extLst>
              <a:ext uri="{FF2B5EF4-FFF2-40B4-BE49-F238E27FC236}">
                <a16:creationId xmlns:a16="http://schemas.microsoft.com/office/drawing/2014/main" id="{E962E00C-0CE9-4ED2-8C51-91478F777607}"/>
              </a:ext>
            </a:extLst>
          </p:cNvPr>
          <p:cNvSpPr>
            <a:spLocks noGrp="1"/>
          </p:cNvSpPr>
          <p:nvPr>
            <p:ph type="body" sz="quarter" idx="30" hasCustomPrompt="1"/>
          </p:nvPr>
        </p:nvSpPr>
        <p:spPr>
          <a:xfrm>
            <a:off x="1291631" y="5005522"/>
            <a:ext cx="2069691" cy="476403"/>
          </a:xfrm>
          <a:prstGeom prst="rect">
            <a:avLst/>
          </a:prstGeom>
        </p:spPr>
        <p:txBody>
          <a:bodyPr anchor="b"/>
          <a:lstStyle>
            <a:lvl1pPr marL="0" indent="0" algn="ctr">
              <a:buNone/>
              <a:defRPr sz="1600" cap="all" spc="200" baseline="0">
                <a:solidFill>
                  <a:schemeClr val="bg1"/>
                </a:solidFill>
                <a:latin typeface="+mj-lt"/>
              </a:defRPr>
            </a:lvl1pPr>
          </a:lstStyle>
          <a:p>
            <a:pPr lvl="0"/>
            <a:r>
              <a:rPr lang="en-US" dirty="0"/>
              <a:t>Click to add name</a:t>
            </a:r>
          </a:p>
        </p:txBody>
      </p:sp>
      <p:sp>
        <p:nvSpPr>
          <p:cNvPr id="31" name="Text Placeholder 17">
            <a:extLst>
              <a:ext uri="{FF2B5EF4-FFF2-40B4-BE49-F238E27FC236}">
                <a16:creationId xmlns:a16="http://schemas.microsoft.com/office/drawing/2014/main" id="{285E7C77-6013-467F-AA0B-DB65984B251D}"/>
              </a:ext>
            </a:extLst>
          </p:cNvPr>
          <p:cNvSpPr>
            <a:spLocks noGrp="1"/>
          </p:cNvSpPr>
          <p:nvPr>
            <p:ph type="body" sz="quarter" idx="31" hasCustomPrompt="1"/>
          </p:nvPr>
        </p:nvSpPr>
        <p:spPr>
          <a:xfrm>
            <a:off x="1291631" y="5480965"/>
            <a:ext cx="2069691" cy="556795"/>
          </a:xfrm>
          <a:prstGeom prst="rect">
            <a:avLst/>
          </a:prstGeom>
        </p:spPr>
        <p:txBody>
          <a:bodyPr/>
          <a:lstStyle>
            <a:lvl1pPr marL="0" indent="0" algn="ctr">
              <a:lnSpc>
                <a:spcPct val="100000"/>
              </a:lnSpc>
              <a:buNone/>
              <a:defRPr sz="1200" b="0" i="0" cap="none" spc="100" baseline="0">
                <a:solidFill>
                  <a:schemeClr val="bg1"/>
                </a:solidFill>
              </a:defRPr>
            </a:lvl1pPr>
          </a:lstStyle>
          <a:p>
            <a:pPr lvl="0"/>
            <a:r>
              <a:rPr lang="en-US" dirty="0"/>
              <a:t>Click to add title</a:t>
            </a:r>
          </a:p>
        </p:txBody>
      </p:sp>
      <p:sp>
        <p:nvSpPr>
          <p:cNvPr id="39" name="Picture Placeholder 9">
            <a:extLst>
              <a:ext uri="{FF2B5EF4-FFF2-40B4-BE49-F238E27FC236}">
                <a16:creationId xmlns:a16="http://schemas.microsoft.com/office/drawing/2014/main" id="{7D6F633A-FD80-4D2C-8476-8100D39C6B64}"/>
              </a:ext>
            </a:extLst>
          </p:cNvPr>
          <p:cNvSpPr>
            <a:spLocks noGrp="1"/>
          </p:cNvSpPr>
          <p:nvPr>
            <p:ph type="pic" sz="quarter" idx="41" hasCustomPrompt="1"/>
          </p:nvPr>
        </p:nvSpPr>
        <p:spPr>
          <a:xfrm>
            <a:off x="4119392" y="3853061"/>
            <a:ext cx="1412050" cy="1147276"/>
          </a:xfrm>
          <a:prstGeom prst="rect">
            <a:avLst/>
          </a:prstGeom>
        </p:spPr>
        <p:txBody>
          <a:bodyPr/>
          <a:lstStyle>
            <a:lvl1pPr marL="0" indent="0" algn="ctr">
              <a:buNone/>
              <a:defRPr/>
            </a:lvl1pPr>
          </a:lstStyle>
          <a:p>
            <a:r>
              <a:rPr lang="en-US" dirty="0"/>
              <a:t>Click to add photo</a:t>
            </a:r>
          </a:p>
        </p:txBody>
      </p:sp>
      <p:sp>
        <p:nvSpPr>
          <p:cNvPr id="50" name="Text Placeholder 17">
            <a:extLst>
              <a:ext uri="{FF2B5EF4-FFF2-40B4-BE49-F238E27FC236}">
                <a16:creationId xmlns:a16="http://schemas.microsoft.com/office/drawing/2014/main" id="{534B036E-ECDB-4305-8A01-66F6D547169A}"/>
              </a:ext>
            </a:extLst>
          </p:cNvPr>
          <p:cNvSpPr>
            <a:spLocks noGrp="1"/>
          </p:cNvSpPr>
          <p:nvPr>
            <p:ph type="body" sz="quarter" idx="49" hasCustomPrompt="1"/>
          </p:nvPr>
        </p:nvSpPr>
        <p:spPr>
          <a:xfrm>
            <a:off x="3791533" y="5006612"/>
            <a:ext cx="2069691" cy="476403"/>
          </a:xfrm>
          <a:prstGeom prst="rect">
            <a:avLst/>
          </a:prstGeom>
        </p:spPr>
        <p:txBody>
          <a:bodyPr anchor="b"/>
          <a:lstStyle>
            <a:lvl1pPr marL="0" indent="0" algn="ctr">
              <a:buNone/>
              <a:defRPr sz="1600" cap="all" spc="200" baseline="0">
                <a:solidFill>
                  <a:schemeClr val="bg1"/>
                </a:solidFill>
                <a:latin typeface="+mj-lt"/>
              </a:defRPr>
            </a:lvl1pPr>
          </a:lstStyle>
          <a:p>
            <a:pPr lvl="0"/>
            <a:r>
              <a:rPr lang="en-US" dirty="0"/>
              <a:t>Click to add name</a:t>
            </a:r>
          </a:p>
        </p:txBody>
      </p:sp>
      <p:sp>
        <p:nvSpPr>
          <p:cNvPr id="51" name="Text Placeholder 17">
            <a:extLst>
              <a:ext uri="{FF2B5EF4-FFF2-40B4-BE49-F238E27FC236}">
                <a16:creationId xmlns:a16="http://schemas.microsoft.com/office/drawing/2014/main" id="{F074C60B-FADB-4F44-B718-C0687D1D4367}"/>
              </a:ext>
            </a:extLst>
          </p:cNvPr>
          <p:cNvSpPr>
            <a:spLocks noGrp="1"/>
          </p:cNvSpPr>
          <p:nvPr>
            <p:ph type="body" sz="quarter" idx="50" hasCustomPrompt="1"/>
          </p:nvPr>
        </p:nvSpPr>
        <p:spPr>
          <a:xfrm>
            <a:off x="3791533" y="5482055"/>
            <a:ext cx="2069691" cy="556795"/>
          </a:xfrm>
          <a:prstGeom prst="rect">
            <a:avLst/>
          </a:prstGeom>
        </p:spPr>
        <p:txBody>
          <a:bodyPr/>
          <a:lstStyle>
            <a:lvl1pPr marL="0" indent="0" algn="ctr">
              <a:lnSpc>
                <a:spcPct val="100000"/>
              </a:lnSpc>
              <a:buNone/>
              <a:defRPr sz="1200" b="0" i="0" cap="none" spc="100" baseline="0">
                <a:solidFill>
                  <a:schemeClr val="bg1"/>
                </a:solidFill>
              </a:defRPr>
            </a:lvl1pPr>
          </a:lstStyle>
          <a:p>
            <a:pPr lvl="0"/>
            <a:r>
              <a:rPr lang="en-US" dirty="0"/>
              <a:t>Click to add title</a:t>
            </a:r>
          </a:p>
        </p:txBody>
      </p:sp>
      <p:sp>
        <p:nvSpPr>
          <p:cNvPr id="40" name="Picture Placeholder 9">
            <a:extLst>
              <a:ext uri="{FF2B5EF4-FFF2-40B4-BE49-F238E27FC236}">
                <a16:creationId xmlns:a16="http://schemas.microsoft.com/office/drawing/2014/main" id="{A34BA53B-3CF1-462B-979A-000E74575C14}"/>
              </a:ext>
            </a:extLst>
          </p:cNvPr>
          <p:cNvSpPr>
            <a:spLocks noGrp="1"/>
          </p:cNvSpPr>
          <p:nvPr>
            <p:ph type="pic" sz="quarter" idx="42" hasCustomPrompt="1"/>
          </p:nvPr>
        </p:nvSpPr>
        <p:spPr>
          <a:xfrm>
            <a:off x="6549002" y="3853061"/>
            <a:ext cx="1412049" cy="1147276"/>
          </a:xfrm>
          <a:prstGeom prst="rect">
            <a:avLst/>
          </a:prstGeom>
        </p:spPr>
        <p:txBody>
          <a:bodyPr/>
          <a:lstStyle>
            <a:lvl1pPr marL="0" indent="0" algn="ctr">
              <a:buNone/>
              <a:defRPr/>
            </a:lvl1pPr>
          </a:lstStyle>
          <a:p>
            <a:r>
              <a:rPr lang="en-US" dirty="0"/>
              <a:t>Click to add photo</a:t>
            </a:r>
          </a:p>
        </p:txBody>
      </p:sp>
      <p:sp>
        <p:nvSpPr>
          <p:cNvPr id="52" name="Text Placeholder 17">
            <a:extLst>
              <a:ext uri="{FF2B5EF4-FFF2-40B4-BE49-F238E27FC236}">
                <a16:creationId xmlns:a16="http://schemas.microsoft.com/office/drawing/2014/main" id="{B1AAC15F-0501-4CB6-BA46-F9C01D493E97}"/>
              </a:ext>
            </a:extLst>
          </p:cNvPr>
          <p:cNvSpPr>
            <a:spLocks noGrp="1"/>
          </p:cNvSpPr>
          <p:nvPr>
            <p:ph type="body" sz="quarter" idx="51" hasCustomPrompt="1"/>
          </p:nvPr>
        </p:nvSpPr>
        <p:spPr>
          <a:xfrm>
            <a:off x="6323796" y="5000337"/>
            <a:ext cx="2069691" cy="476403"/>
          </a:xfrm>
          <a:prstGeom prst="rect">
            <a:avLst/>
          </a:prstGeom>
        </p:spPr>
        <p:txBody>
          <a:bodyPr anchor="b"/>
          <a:lstStyle>
            <a:lvl1pPr marL="0" indent="0" algn="ctr">
              <a:buNone/>
              <a:defRPr sz="1600" cap="all" spc="200" baseline="0">
                <a:solidFill>
                  <a:schemeClr val="bg1"/>
                </a:solidFill>
                <a:latin typeface="+mj-lt"/>
              </a:defRPr>
            </a:lvl1pPr>
          </a:lstStyle>
          <a:p>
            <a:pPr lvl="0"/>
            <a:r>
              <a:rPr lang="en-US" dirty="0"/>
              <a:t>Click to add name</a:t>
            </a:r>
          </a:p>
        </p:txBody>
      </p:sp>
      <p:sp>
        <p:nvSpPr>
          <p:cNvPr id="53" name="Text Placeholder 17">
            <a:extLst>
              <a:ext uri="{FF2B5EF4-FFF2-40B4-BE49-F238E27FC236}">
                <a16:creationId xmlns:a16="http://schemas.microsoft.com/office/drawing/2014/main" id="{2C0B84A3-071D-46B3-B912-276ED1F152E9}"/>
              </a:ext>
            </a:extLst>
          </p:cNvPr>
          <p:cNvSpPr>
            <a:spLocks noGrp="1"/>
          </p:cNvSpPr>
          <p:nvPr>
            <p:ph type="body" sz="quarter" idx="52" hasCustomPrompt="1"/>
          </p:nvPr>
        </p:nvSpPr>
        <p:spPr>
          <a:xfrm>
            <a:off x="6323796" y="5475780"/>
            <a:ext cx="2069691" cy="556795"/>
          </a:xfrm>
          <a:prstGeom prst="rect">
            <a:avLst/>
          </a:prstGeom>
        </p:spPr>
        <p:txBody>
          <a:bodyPr/>
          <a:lstStyle>
            <a:lvl1pPr marL="0" indent="0" algn="ctr">
              <a:lnSpc>
                <a:spcPct val="100000"/>
              </a:lnSpc>
              <a:buNone/>
              <a:defRPr sz="1200" b="0" i="0" cap="none" spc="100" baseline="0">
                <a:solidFill>
                  <a:schemeClr val="bg1"/>
                </a:solidFill>
              </a:defRPr>
            </a:lvl1pPr>
          </a:lstStyle>
          <a:p>
            <a:pPr lvl="0"/>
            <a:r>
              <a:rPr lang="en-US" dirty="0"/>
              <a:t>Click to add title</a:t>
            </a:r>
          </a:p>
        </p:txBody>
      </p:sp>
      <p:sp>
        <p:nvSpPr>
          <p:cNvPr id="46" name="Picture Placeholder 9">
            <a:extLst>
              <a:ext uri="{FF2B5EF4-FFF2-40B4-BE49-F238E27FC236}">
                <a16:creationId xmlns:a16="http://schemas.microsoft.com/office/drawing/2014/main" id="{447CE363-8048-45D8-BC95-4E89354EF492}"/>
              </a:ext>
            </a:extLst>
          </p:cNvPr>
          <p:cNvSpPr>
            <a:spLocks noGrp="1"/>
          </p:cNvSpPr>
          <p:nvPr>
            <p:ph type="pic" sz="quarter" idx="48" hasCustomPrompt="1"/>
          </p:nvPr>
        </p:nvSpPr>
        <p:spPr>
          <a:xfrm>
            <a:off x="9174860" y="3853061"/>
            <a:ext cx="1412049" cy="1147276"/>
          </a:xfrm>
          <a:prstGeom prst="rect">
            <a:avLst/>
          </a:prstGeom>
        </p:spPr>
        <p:txBody>
          <a:bodyPr/>
          <a:lstStyle>
            <a:lvl1pPr marL="0" indent="0" algn="ctr">
              <a:buNone/>
              <a:defRPr/>
            </a:lvl1pPr>
          </a:lstStyle>
          <a:p>
            <a:r>
              <a:rPr lang="en-US" dirty="0"/>
              <a:t>Click to add photo</a:t>
            </a:r>
          </a:p>
        </p:txBody>
      </p:sp>
      <p:sp>
        <p:nvSpPr>
          <p:cNvPr id="54" name="Text Placeholder 17">
            <a:extLst>
              <a:ext uri="{FF2B5EF4-FFF2-40B4-BE49-F238E27FC236}">
                <a16:creationId xmlns:a16="http://schemas.microsoft.com/office/drawing/2014/main" id="{EEB77DBC-08C4-4B28-9828-330891407619}"/>
              </a:ext>
            </a:extLst>
          </p:cNvPr>
          <p:cNvSpPr>
            <a:spLocks noGrp="1"/>
          </p:cNvSpPr>
          <p:nvPr>
            <p:ph type="body" sz="quarter" idx="53" hasCustomPrompt="1"/>
          </p:nvPr>
        </p:nvSpPr>
        <p:spPr>
          <a:xfrm>
            <a:off x="8846039" y="4999377"/>
            <a:ext cx="2069691" cy="476403"/>
          </a:xfrm>
          <a:prstGeom prst="rect">
            <a:avLst/>
          </a:prstGeom>
        </p:spPr>
        <p:txBody>
          <a:bodyPr anchor="b"/>
          <a:lstStyle>
            <a:lvl1pPr marL="0" indent="0" algn="ctr">
              <a:buNone/>
              <a:defRPr sz="1600" cap="all" spc="200" baseline="0">
                <a:solidFill>
                  <a:schemeClr val="bg1"/>
                </a:solidFill>
                <a:latin typeface="+mj-lt"/>
              </a:defRPr>
            </a:lvl1pPr>
          </a:lstStyle>
          <a:p>
            <a:pPr lvl="0"/>
            <a:r>
              <a:rPr lang="en-US" dirty="0"/>
              <a:t>Click to add name</a:t>
            </a:r>
          </a:p>
        </p:txBody>
      </p:sp>
      <p:sp>
        <p:nvSpPr>
          <p:cNvPr id="55" name="Text Placeholder 17">
            <a:extLst>
              <a:ext uri="{FF2B5EF4-FFF2-40B4-BE49-F238E27FC236}">
                <a16:creationId xmlns:a16="http://schemas.microsoft.com/office/drawing/2014/main" id="{C4D2FA18-AB3C-482C-AA57-12C2463265A6}"/>
              </a:ext>
            </a:extLst>
          </p:cNvPr>
          <p:cNvSpPr>
            <a:spLocks noGrp="1"/>
          </p:cNvSpPr>
          <p:nvPr>
            <p:ph type="body" sz="quarter" idx="54" hasCustomPrompt="1"/>
          </p:nvPr>
        </p:nvSpPr>
        <p:spPr>
          <a:xfrm>
            <a:off x="8846039" y="5474820"/>
            <a:ext cx="2069691" cy="556795"/>
          </a:xfrm>
          <a:prstGeom prst="rect">
            <a:avLst/>
          </a:prstGeom>
        </p:spPr>
        <p:txBody>
          <a:bodyPr/>
          <a:lstStyle>
            <a:lvl1pPr marL="0" indent="0" algn="ctr">
              <a:lnSpc>
                <a:spcPct val="100000"/>
              </a:lnSpc>
              <a:buNone/>
              <a:defRPr sz="1200" b="0" i="0" cap="none" spc="100" baseline="0">
                <a:solidFill>
                  <a:schemeClr val="bg1"/>
                </a:solidFill>
              </a:defRPr>
            </a:lvl1pPr>
          </a:lstStyle>
          <a:p>
            <a:pPr lvl="0"/>
            <a:r>
              <a:rPr lang="en-US" dirty="0"/>
              <a:t>Click to add title</a:t>
            </a:r>
          </a:p>
        </p:txBody>
      </p:sp>
      <p:sp>
        <p:nvSpPr>
          <p:cNvPr id="7" name="Slide Number Placeholder 6">
            <a:extLst>
              <a:ext uri="{FF2B5EF4-FFF2-40B4-BE49-F238E27FC236}">
                <a16:creationId xmlns:a16="http://schemas.microsoft.com/office/drawing/2014/main" id="{485FF793-7D5A-4D82-9EB0-6D4ED7DE952A}"/>
              </a:ext>
            </a:extLst>
          </p:cNvPr>
          <p:cNvSpPr>
            <a:spLocks noGrp="1"/>
          </p:cNvSpPr>
          <p:nvPr>
            <p:ph type="sldNum" sz="quarter" idx="12"/>
          </p:nvPr>
        </p:nvSpPr>
        <p:spPr>
          <a:xfrm>
            <a:off x="9215309" y="6284137"/>
            <a:ext cx="2743200" cy="365125"/>
          </a:xfrm>
        </p:spPr>
        <p:txBody>
          <a:bodyPr/>
          <a:lstStyle>
            <a:lvl1pPr algn="r">
              <a:defRPr>
                <a:solidFill>
                  <a:schemeClr val="bg1"/>
                </a:solidFill>
              </a:defRPr>
            </a:lvl1pPr>
          </a:lstStyle>
          <a:p>
            <a:fld id="{7A9E80BB-C0DF-4F1B-8821-E3FD53412EFF}" type="slidenum">
              <a:rPr lang="en-US" smtClean="0"/>
              <a:pPr/>
              <a:t>‹#›</a:t>
            </a:fld>
            <a:endParaRPr lang="en-US" dirty="0"/>
          </a:p>
        </p:txBody>
      </p:sp>
    </p:spTree>
    <p:extLst>
      <p:ext uri="{BB962C8B-B14F-4D97-AF65-F5344CB8AC3E}">
        <p14:creationId xmlns:p14="http://schemas.microsoft.com/office/powerpoint/2010/main" val="21127809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B107E50-40B2-4772-B85C-0CC91BEBC202}"/>
              </a:ext>
            </a:extLst>
          </p:cNvPr>
          <p:cNvSpPr>
            <a:spLocks noGrp="1"/>
          </p:cNvSpPr>
          <p:nvPr>
            <p:ph type="sldNum" sz="quarter" idx="4"/>
          </p:nvPr>
        </p:nvSpPr>
        <p:spPr>
          <a:xfrm>
            <a:off x="9278430" y="6282608"/>
            <a:ext cx="2743200" cy="365125"/>
          </a:xfrm>
          <a:prstGeom prst="rect">
            <a:avLst/>
          </a:prstGeom>
        </p:spPr>
        <p:txBody>
          <a:bodyPr vert="horz" lIns="91440" tIns="45720" rIns="91440" bIns="45720" rtlCol="0" anchor="ctr"/>
          <a:lstStyle>
            <a:lvl1pPr algn="r">
              <a:defRPr sz="1000" b="0" spc="200" baseline="0">
                <a:solidFill>
                  <a:schemeClr val="tx1"/>
                </a:solidFill>
                <a:latin typeface="+mj-lt"/>
              </a:defRPr>
            </a:lvl1pPr>
          </a:lstStyle>
          <a:p>
            <a:fld id="{7A9E80BB-C0DF-4F1B-8821-E3FD53412EFF}" type="slidenum">
              <a:rPr lang="en-US" smtClean="0"/>
              <a:pPr/>
              <a:t>‹#›</a:t>
            </a:fld>
            <a:endParaRPr lang="en-US" dirty="0"/>
          </a:p>
        </p:txBody>
      </p:sp>
    </p:spTree>
    <p:extLst>
      <p:ext uri="{BB962C8B-B14F-4D97-AF65-F5344CB8AC3E}">
        <p14:creationId xmlns:p14="http://schemas.microsoft.com/office/powerpoint/2010/main" val="11004965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Layout" Target="../slideLayouts/slideLayout1.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hyperlink" Target="https://www.naepnewengland.org/event/naep-new-england-2023-fall-conference-exhibitor-registration/" TargetMode="External"/><Relationship Id="rId2" Type="http://schemas.openxmlformats.org/officeDocument/2006/relationships/image" Target="../media/image24.jpg"/><Relationship Id="rId1" Type="http://schemas.openxmlformats.org/officeDocument/2006/relationships/slideLayout" Target="../slideLayouts/slideLayout2.xml"/><Relationship Id="rId5" Type="http://schemas.openxmlformats.org/officeDocument/2006/relationships/hyperlink" Target="mailto:c.Vecchione-young@snhu.edu" TargetMode="External"/><Relationship Id="rId4" Type="http://schemas.openxmlformats.org/officeDocument/2006/relationships/hyperlink" Target="mailto:j.mader@snhu.edu"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Layout" Target="../slideLayouts/slideLayout8.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5" name="Picture Placeholder 4" descr="People in a job interview">
            <a:extLst>
              <a:ext uri="{FF2B5EF4-FFF2-40B4-BE49-F238E27FC236}">
                <a16:creationId xmlns:a16="http://schemas.microsoft.com/office/drawing/2014/main" id="{82AD9B64-C3B2-4F92-B013-F9D95DDAC0A7}"/>
              </a:ext>
            </a:extLst>
          </p:cNvPr>
          <p:cNvPicPr>
            <a:picLocks noGrp="1" noChangeAspect="1"/>
          </p:cNvPicPr>
          <p:nvPr>
            <p:ph type="pic" sz="quarter" idx="10"/>
          </p:nvPr>
        </p:nvPicPr>
        <p:blipFill>
          <a:blip r:embed="rId2"/>
          <a:srcRect/>
          <a:stretch/>
        </p:blipFill>
        <p:spPr>
          <a:xfrm>
            <a:off x="952500" y="0"/>
            <a:ext cx="10287000" cy="6858000"/>
          </a:xfrm>
          <a:blipFill>
            <a:blip r:embed="rId2"/>
            <a:stretch>
              <a:fillRect/>
            </a:stretch>
          </a:blipFill>
        </p:spPr>
      </p:pic>
      <p:sp>
        <p:nvSpPr>
          <p:cNvPr id="18" name="Title 17">
            <a:extLst>
              <a:ext uri="{FF2B5EF4-FFF2-40B4-BE49-F238E27FC236}">
                <a16:creationId xmlns:a16="http://schemas.microsoft.com/office/drawing/2014/main" id="{40701852-AE6C-4783-8DBD-B0CBAC1662D1}"/>
              </a:ext>
            </a:extLst>
          </p:cNvPr>
          <p:cNvSpPr>
            <a:spLocks noGrp="1"/>
          </p:cNvSpPr>
          <p:nvPr>
            <p:ph type="title"/>
          </p:nvPr>
        </p:nvSpPr>
        <p:spPr>
          <a:xfrm>
            <a:off x="5481215" y="0"/>
            <a:ext cx="6340671" cy="6867525"/>
          </a:xfrm>
          <a:solidFill>
            <a:schemeClr val="accent2">
              <a:alpha val="71000"/>
            </a:schemeClr>
          </a:solidFill>
        </p:spPr>
        <p:txBody>
          <a:bodyPr/>
          <a:lstStyle/>
          <a:p>
            <a:r>
              <a:rPr lang="en-US" dirty="0"/>
              <a:t>NAEP New England Fall conference</a:t>
            </a:r>
            <a:br>
              <a:rPr lang="en-US" dirty="0"/>
            </a:br>
            <a:br>
              <a:rPr lang="en-US" dirty="0"/>
            </a:br>
            <a:r>
              <a:rPr lang="en-US" dirty="0"/>
              <a:t>Exhibitor &amp; sponsor prospectus</a:t>
            </a:r>
          </a:p>
        </p:txBody>
      </p:sp>
      <p:pic>
        <p:nvPicPr>
          <p:cNvPr id="36" name="Graphic 35">
            <a:extLst>
              <a:ext uri="{FF2B5EF4-FFF2-40B4-BE49-F238E27FC236}">
                <a16:creationId xmlns:a16="http://schemas.microsoft.com/office/drawing/2014/main" id="{3CD0F96C-C036-4A88-B85A-765408F6F20F}"/>
              </a:ext>
              <a:ext uri="{C183D7F6-B498-43B3-948B-1728B52AA6E4}">
                <adec:decorative xmlns:adec="http://schemas.microsoft.com/office/drawing/2017/decorative" val="1"/>
              </a:ext>
            </a:extLst>
          </p:cNvPr>
          <p:cNvPicPr>
            <a:picLocks noChangeAspect="1"/>
          </p:cNvPicPr>
          <p:nvPr/>
        </p:nvPicPr>
        <p:blipFill>
          <a:blip r:embed="rId3">
            <a:alphaModFix amt="54000"/>
            <a:extLst>
              <a:ext uri="{96DAC541-7B7A-43D3-8B79-37D633B846F1}">
                <asvg:svgBlip xmlns:asvg="http://schemas.microsoft.com/office/drawing/2016/SVG/main" r:embed="rId4"/>
              </a:ext>
            </a:extLst>
          </a:blip>
          <a:stretch>
            <a:fillRect/>
          </a:stretch>
        </p:blipFill>
        <p:spPr>
          <a:xfrm>
            <a:off x="0" y="0"/>
            <a:ext cx="6434138" cy="6858000"/>
          </a:xfrm>
          <a:prstGeom prst="rect">
            <a:avLst/>
          </a:prstGeom>
        </p:spPr>
      </p:pic>
      <p:pic>
        <p:nvPicPr>
          <p:cNvPr id="10" name="Graphic 9">
            <a:extLst>
              <a:ext uri="{FF2B5EF4-FFF2-40B4-BE49-F238E27FC236}">
                <a16:creationId xmlns:a16="http://schemas.microsoft.com/office/drawing/2014/main" id="{B224A1F6-21F4-4A67-8DDD-53AC739DF5BA}"/>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14991"/>
            <a:ext cx="6433926" cy="6858000"/>
          </a:xfrm>
          <a:prstGeom prst="rect">
            <a:avLst/>
          </a:prstGeom>
        </p:spPr>
      </p:pic>
    </p:spTree>
    <p:extLst>
      <p:ext uri="{BB962C8B-B14F-4D97-AF65-F5344CB8AC3E}">
        <p14:creationId xmlns:p14="http://schemas.microsoft.com/office/powerpoint/2010/main" val="17139409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Connector 6">
            <a:extLst>
              <a:ext uri="{FF2B5EF4-FFF2-40B4-BE49-F238E27FC236}">
                <a16:creationId xmlns:a16="http://schemas.microsoft.com/office/drawing/2014/main" id="{DDDF0DF5-34B0-697D-8A81-A684447C545C}"/>
              </a:ext>
            </a:extLst>
          </p:cNvPr>
          <p:cNvSpPr/>
          <p:nvPr/>
        </p:nvSpPr>
        <p:spPr>
          <a:xfrm>
            <a:off x="-3711893" y="-347663"/>
            <a:ext cx="8147374" cy="7553325"/>
          </a:xfrm>
          <a:prstGeom prst="flowChartConnector">
            <a:avLst/>
          </a:prstGeom>
          <a:solidFill>
            <a:schemeClr val="bg1">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Rectangle 5">
            <a:extLst>
              <a:ext uri="{FF2B5EF4-FFF2-40B4-BE49-F238E27FC236}">
                <a16:creationId xmlns:a16="http://schemas.microsoft.com/office/drawing/2014/main" id="{1526D595-9E58-54CB-BA09-6F352107092A}"/>
              </a:ext>
            </a:extLst>
          </p:cNvPr>
          <p:cNvSpPr>
            <a:spLocks noGrp="1" noRot="1" noMove="1" noResize="1" noEditPoints="1" noAdjustHandles="1" noChangeArrowheads="1" noChangeShapeType="1"/>
          </p:cNvSpPr>
          <p:nvPr/>
        </p:nvSpPr>
        <p:spPr>
          <a:xfrm>
            <a:off x="0" y="-1"/>
            <a:ext cx="4587591" cy="6858000"/>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4D91A0B0-91E4-4514-9893-7544A171D2F7}"/>
              </a:ext>
            </a:extLst>
          </p:cNvPr>
          <p:cNvSpPr>
            <a:spLocks noGrp="1"/>
          </p:cNvSpPr>
          <p:nvPr>
            <p:ph type="sldNum" sz="quarter" idx="12"/>
          </p:nvPr>
        </p:nvSpPr>
        <p:spPr/>
        <p:txBody>
          <a:bodyPr/>
          <a:lstStyle/>
          <a:p>
            <a:fld id="{7A9E80BB-C0DF-4F1B-8821-E3FD53412EFF}" type="slidenum">
              <a:rPr lang="en-US" smtClean="0"/>
              <a:pPr/>
              <a:t>10</a:t>
            </a:fld>
            <a:endParaRPr lang="en-US" dirty="0"/>
          </a:p>
        </p:txBody>
      </p:sp>
      <p:sp>
        <p:nvSpPr>
          <p:cNvPr id="8" name="Text Placeholder 28">
            <a:extLst>
              <a:ext uri="{FF2B5EF4-FFF2-40B4-BE49-F238E27FC236}">
                <a16:creationId xmlns:a16="http://schemas.microsoft.com/office/drawing/2014/main" id="{FB64C01A-4B9B-3353-9FF9-11782F339FE9}"/>
              </a:ext>
            </a:extLst>
          </p:cNvPr>
          <p:cNvSpPr txBox="1">
            <a:spLocks/>
          </p:cNvSpPr>
          <p:nvPr/>
        </p:nvSpPr>
        <p:spPr>
          <a:xfrm>
            <a:off x="4945223" y="4301413"/>
            <a:ext cx="6750365" cy="1409576"/>
          </a:xfrm>
          <a:prstGeom prst="rect">
            <a:avLst/>
          </a:prstGeom>
        </p:spPr>
        <p:txBody>
          <a:bodyPr/>
          <a:lstStyle>
            <a:lvl1pPr marL="0" indent="0" algn="l" defTabSz="914400" rtl="0" eaLnBrk="1" latinLnBrk="0" hangingPunct="1">
              <a:lnSpc>
                <a:spcPct val="125000"/>
              </a:lnSpc>
              <a:spcBef>
                <a:spcPts val="1000"/>
              </a:spcBef>
              <a:buFont typeface="Arial" panose="020B0604020202020204" pitchFamily="34" charset="0"/>
              <a:buNone/>
              <a:defRPr sz="1800" kern="1200" cap="none" spc="1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600" b="1" dirty="0">
                <a:latin typeface="Arial" panose="020B0604020202020204" pitchFamily="34" charset="0"/>
                <a:cs typeface="Arial" panose="020B0604020202020204" pitchFamily="34" charset="0"/>
              </a:rPr>
              <a:t>Sponsorship Options – Choose One</a:t>
            </a:r>
          </a:p>
          <a:p>
            <a:pPr marL="285750" indent="-285750">
              <a:lnSpc>
                <a:spcPct val="100000"/>
              </a:lnSpc>
              <a:buFont typeface="Arial" panose="020B0604020202020204" pitchFamily="34" charset="0"/>
              <a:buChar char="•"/>
            </a:pPr>
            <a:r>
              <a:rPr lang="en-US" sz="1400" dirty="0">
                <a:latin typeface="Arial" panose="020B0604020202020204" pitchFamily="34" charset="0"/>
                <a:cs typeface="Arial" panose="020B0604020202020204" pitchFamily="34" charset="0"/>
              </a:rPr>
              <a:t>Program Guide Sponsor</a:t>
            </a:r>
          </a:p>
          <a:p>
            <a:pPr marL="285750" indent="-285750">
              <a:lnSpc>
                <a:spcPct val="100000"/>
              </a:lnSpc>
              <a:buFont typeface="Arial" panose="020B0604020202020204" pitchFamily="34" charset="0"/>
              <a:buChar char="•"/>
            </a:pPr>
            <a:r>
              <a:rPr lang="en-US" sz="1400" dirty="0">
                <a:latin typeface="Arial" panose="020B0604020202020204" pitchFamily="34" charset="0"/>
                <a:cs typeface="Arial" panose="020B0604020202020204" pitchFamily="34" charset="0"/>
              </a:rPr>
              <a:t>Breakout Session Sponsor</a:t>
            </a:r>
          </a:p>
          <a:p>
            <a:pPr marL="285750" indent="-285750">
              <a:lnSpc>
                <a:spcPct val="100000"/>
              </a:lnSpc>
              <a:buFont typeface="Arial" panose="020B0604020202020204" pitchFamily="34" charset="0"/>
              <a:buChar char="•"/>
            </a:pPr>
            <a:r>
              <a:rPr lang="en-US" sz="1400" dirty="0">
                <a:latin typeface="Arial" panose="020B0604020202020204" pitchFamily="34" charset="0"/>
                <a:cs typeface="Arial" panose="020B0604020202020204" pitchFamily="34" charset="0"/>
              </a:rPr>
              <a:t>Break Sponsor</a:t>
            </a:r>
          </a:p>
          <a:p>
            <a:pPr marL="285750" indent="-285750">
              <a:lnSpc>
                <a:spcPct val="100000"/>
              </a:lnSpc>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a:lnSpc>
                <a:spcPct val="100000"/>
              </a:lnSpc>
            </a:pPr>
            <a:endParaRPr lang="en-US" sz="1400" dirty="0">
              <a:latin typeface="Arial" panose="020B0604020202020204" pitchFamily="34" charset="0"/>
              <a:cs typeface="Arial" panose="020B0604020202020204" pitchFamily="34" charset="0"/>
            </a:endParaRPr>
          </a:p>
          <a:p>
            <a:pPr>
              <a:lnSpc>
                <a:spcPct val="100000"/>
              </a:lnSpc>
            </a:pPr>
            <a:endParaRPr lang="en-US" sz="1400" dirty="0">
              <a:latin typeface="Arial" panose="020B0604020202020204" pitchFamily="34" charset="0"/>
              <a:cs typeface="Arial" panose="020B0604020202020204" pitchFamily="34" charset="0"/>
            </a:endParaRPr>
          </a:p>
          <a:p>
            <a:endParaRPr lang="en-US" dirty="0"/>
          </a:p>
        </p:txBody>
      </p:sp>
      <p:sp>
        <p:nvSpPr>
          <p:cNvPr id="9" name="Text Placeholder 28">
            <a:extLst>
              <a:ext uri="{FF2B5EF4-FFF2-40B4-BE49-F238E27FC236}">
                <a16:creationId xmlns:a16="http://schemas.microsoft.com/office/drawing/2014/main" id="{32FF647D-69BC-DECC-01C3-B97671D2E515}"/>
              </a:ext>
            </a:extLst>
          </p:cNvPr>
          <p:cNvSpPr txBox="1">
            <a:spLocks/>
          </p:cNvSpPr>
          <p:nvPr/>
        </p:nvSpPr>
        <p:spPr>
          <a:xfrm>
            <a:off x="4945222" y="6187022"/>
            <a:ext cx="5859627" cy="416466"/>
          </a:xfrm>
          <a:prstGeom prst="rect">
            <a:avLst/>
          </a:prstGeom>
        </p:spPr>
        <p:txBody>
          <a:bodyPr/>
          <a:lstStyle>
            <a:lvl1pPr marL="0" indent="0" algn="l" defTabSz="914400" rtl="0" eaLnBrk="1" latinLnBrk="0" hangingPunct="1">
              <a:lnSpc>
                <a:spcPct val="125000"/>
              </a:lnSpc>
              <a:spcBef>
                <a:spcPts val="1000"/>
              </a:spcBef>
              <a:buFont typeface="Arial" panose="020B0604020202020204" pitchFamily="34" charset="0"/>
              <a:buNone/>
              <a:defRPr sz="1800" kern="1200" cap="none" spc="1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600" b="1" dirty="0">
                <a:solidFill>
                  <a:schemeClr val="accent1"/>
                </a:solidFill>
                <a:latin typeface="Arial" panose="020B0604020202020204" pitchFamily="34" charset="0"/>
                <a:cs typeface="Arial" panose="020B0604020202020204" pitchFamily="34" charset="0"/>
              </a:rPr>
              <a:t>SPONSOR INVESTMENT - $2000</a:t>
            </a:r>
            <a:endParaRPr lang="en-US" sz="1400" dirty="0">
              <a:solidFill>
                <a:schemeClr val="accent1"/>
              </a:solidFill>
              <a:latin typeface="Arial" panose="020B0604020202020204" pitchFamily="34" charset="0"/>
              <a:cs typeface="Arial" panose="020B0604020202020204" pitchFamily="34" charset="0"/>
            </a:endParaRPr>
          </a:p>
          <a:p>
            <a:pPr>
              <a:lnSpc>
                <a:spcPct val="100000"/>
              </a:lnSpc>
            </a:pPr>
            <a:endParaRPr lang="en-US" sz="1400" dirty="0">
              <a:latin typeface="Arial" panose="020B0604020202020204" pitchFamily="34" charset="0"/>
              <a:cs typeface="Arial" panose="020B0604020202020204" pitchFamily="34" charset="0"/>
            </a:endParaRPr>
          </a:p>
          <a:p>
            <a:pPr>
              <a:lnSpc>
                <a:spcPct val="100000"/>
              </a:lnSpc>
            </a:pPr>
            <a:endParaRPr lang="en-US" sz="1400" dirty="0">
              <a:latin typeface="Arial" panose="020B0604020202020204" pitchFamily="34" charset="0"/>
              <a:cs typeface="Arial" panose="020B0604020202020204" pitchFamily="34" charset="0"/>
            </a:endParaRPr>
          </a:p>
          <a:p>
            <a:endParaRPr lang="en-US" dirty="0"/>
          </a:p>
        </p:txBody>
      </p:sp>
      <p:sp>
        <p:nvSpPr>
          <p:cNvPr id="5" name="L-Shape 4">
            <a:extLst>
              <a:ext uri="{FF2B5EF4-FFF2-40B4-BE49-F238E27FC236}">
                <a16:creationId xmlns:a16="http://schemas.microsoft.com/office/drawing/2014/main" id="{0507555F-F214-5AD1-F3D5-61632F43DC6C}"/>
              </a:ext>
            </a:extLst>
          </p:cNvPr>
          <p:cNvSpPr>
            <a:spLocks noGrp="1" noRot="1" noMove="1" noResize="1" noEditPoints="1" noAdjustHandles="1" noChangeArrowheads="1" noChangeShapeType="1"/>
          </p:cNvSpPr>
          <p:nvPr/>
        </p:nvSpPr>
        <p:spPr>
          <a:xfrm rot="1305093">
            <a:off x="6750966" y="-116439"/>
            <a:ext cx="6780217" cy="6441163"/>
          </a:xfrm>
          <a:prstGeom prst="corner">
            <a:avLst>
              <a:gd name="adj1" fmla="val 36044"/>
              <a:gd name="adj2" fmla="val 44347"/>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Title 115">
            <a:extLst>
              <a:ext uri="{FF2B5EF4-FFF2-40B4-BE49-F238E27FC236}">
                <a16:creationId xmlns:a16="http://schemas.microsoft.com/office/drawing/2014/main" id="{0E21B6C9-B13E-4630-B3E3-696DE284DDC7}"/>
              </a:ext>
            </a:extLst>
          </p:cNvPr>
          <p:cNvSpPr>
            <a:spLocks noGrp="1"/>
          </p:cNvSpPr>
          <p:nvPr>
            <p:ph type="title"/>
          </p:nvPr>
        </p:nvSpPr>
        <p:spPr>
          <a:xfrm>
            <a:off x="4945222" y="599654"/>
            <a:ext cx="6176332" cy="495300"/>
          </a:xfrm>
        </p:spPr>
        <p:txBody>
          <a:bodyPr/>
          <a:lstStyle/>
          <a:p>
            <a:r>
              <a:rPr lang="en-US" dirty="0">
                <a:solidFill>
                  <a:schemeClr val="accent1"/>
                </a:solidFill>
              </a:rPr>
              <a:t>SILVER sponsorship</a:t>
            </a:r>
          </a:p>
        </p:txBody>
      </p:sp>
      <p:pic>
        <p:nvPicPr>
          <p:cNvPr id="12" name="Picture Placeholder 24" descr="Two overlapping organic shapes">
            <a:extLst>
              <a:ext uri="{FF2B5EF4-FFF2-40B4-BE49-F238E27FC236}">
                <a16:creationId xmlns:a16="http://schemas.microsoft.com/office/drawing/2014/main" id="{FC2D8D73-78F6-0B44-D077-E11587F81D0F}"/>
              </a:ext>
            </a:extLst>
          </p:cNvPr>
          <p:cNvPicPr>
            <a:picLocks noGrp="1" noChangeAspect="1"/>
          </p:cNvPicPr>
          <p:nvPr>
            <p:ph type="pic" sz="quarter" idx="13"/>
          </p:nvPr>
        </p:nvPicPr>
        <p:blipFill>
          <a:blip r:embed="rId2">
            <a:extLst>
              <a:ext uri="{96DAC541-7B7A-43D3-8B79-37D633B846F1}">
                <asvg:svgBlip xmlns:asvg="http://schemas.microsoft.com/office/drawing/2016/SVG/main" r:embed="rId3"/>
              </a:ext>
            </a:extLst>
          </a:blip>
          <a:srcRect l="5556" r="5556"/>
          <a:stretch/>
        </p:blipFill>
        <p:spPr>
          <a:xfrm>
            <a:off x="258562" y="1207294"/>
            <a:ext cx="3657600" cy="4114800"/>
          </a:xfrm>
        </p:spPr>
      </p:pic>
      <p:sp>
        <p:nvSpPr>
          <p:cNvPr id="29" name="Text Placeholder 28">
            <a:extLst>
              <a:ext uri="{FF2B5EF4-FFF2-40B4-BE49-F238E27FC236}">
                <a16:creationId xmlns:a16="http://schemas.microsoft.com/office/drawing/2014/main" id="{5851D7AC-393C-46B8-AFDE-8528D616B0F9}"/>
              </a:ext>
            </a:extLst>
          </p:cNvPr>
          <p:cNvSpPr>
            <a:spLocks noGrp="1"/>
          </p:cNvSpPr>
          <p:nvPr>
            <p:ph type="body" sz="quarter" idx="15"/>
          </p:nvPr>
        </p:nvSpPr>
        <p:spPr>
          <a:xfrm>
            <a:off x="4945224" y="1323337"/>
            <a:ext cx="6750365" cy="2978076"/>
          </a:xfrm>
        </p:spPr>
        <p:txBody>
          <a:bodyPr/>
          <a:lstStyle/>
          <a:p>
            <a:pPr>
              <a:lnSpc>
                <a:spcPct val="100000"/>
              </a:lnSpc>
            </a:pPr>
            <a:r>
              <a:rPr lang="en-US" sz="1600" b="1" dirty="0">
                <a:latin typeface="Arial" panose="020B0604020202020204" pitchFamily="34" charset="0"/>
                <a:cs typeface="Arial" panose="020B0604020202020204" pitchFamily="34" charset="0"/>
              </a:rPr>
              <a:t>Sponsorship Inclusions</a:t>
            </a:r>
          </a:p>
          <a:p>
            <a:pPr marL="285750" indent="-285750">
              <a:lnSpc>
                <a:spcPct val="100000"/>
              </a:lnSpc>
              <a:buFont typeface="Arial" panose="020B0604020202020204" pitchFamily="34" charset="0"/>
              <a:buChar char="•"/>
            </a:pPr>
            <a:r>
              <a:rPr lang="en-US" sz="1400" dirty="0">
                <a:latin typeface="Arial" panose="020B0604020202020204" pitchFamily="34" charset="0"/>
                <a:cs typeface="Arial" panose="020B0604020202020204" pitchFamily="34" charset="0"/>
              </a:rPr>
              <a:t>Exhibit Booth </a:t>
            </a:r>
          </a:p>
          <a:p>
            <a:pPr marL="285750" indent="-285750">
              <a:lnSpc>
                <a:spcPct val="100000"/>
              </a:lnSpc>
              <a:buFont typeface="Arial" panose="020B0604020202020204" pitchFamily="34" charset="0"/>
              <a:buChar char="•"/>
            </a:pPr>
            <a:r>
              <a:rPr lang="en-US" sz="1400" dirty="0">
                <a:latin typeface="Arial" panose="020B0604020202020204" pitchFamily="34" charset="0"/>
                <a:cs typeface="Arial" panose="020B0604020202020204" pitchFamily="34" charset="0"/>
              </a:rPr>
              <a:t>Two exhibitor attendee registration</a:t>
            </a:r>
          </a:p>
          <a:p>
            <a:pPr marL="285750" indent="-285750">
              <a:lnSpc>
                <a:spcPct val="100000"/>
              </a:lnSpc>
              <a:buFont typeface="Arial" panose="020B0604020202020204" pitchFamily="34" charset="0"/>
              <a:buChar char="•"/>
            </a:pPr>
            <a:r>
              <a:rPr lang="en-US" sz="1400" dirty="0">
                <a:latin typeface="Arial" panose="020B0604020202020204" pitchFamily="34" charset="0"/>
                <a:cs typeface="Arial" panose="020B0604020202020204" pitchFamily="34" charset="0"/>
              </a:rPr>
              <a:t>Listing as a sponsor on all conference signage</a:t>
            </a:r>
          </a:p>
          <a:p>
            <a:pPr marL="285750" indent="-285750">
              <a:lnSpc>
                <a:spcPct val="100000"/>
              </a:lnSpc>
              <a:buFont typeface="Arial" panose="020B0604020202020204" pitchFamily="34" charset="0"/>
              <a:buChar char="•"/>
            </a:pPr>
            <a:r>
              <a:rPr lang="en-US" sz="1400" dirty="0">
                <a:latin typeface="Arial" panose="020B0604020202020204" pitchFamily="34" charset="0"/>
                <a:cs typeface="Arial" panose="020B0604020202020204" pitchFamily="34" charset="0"/>
              </a:rPr>
              <a:t>A list of conference attendee with contact information one month prior to the conference and a final attendee list following the event</a:t>
            </a:r>
          </a:p>
          <a:p>
            <a:pPr marL="285750" indent="-285750">
              <a:lnSpc>
                <a:spcPct val="100000"/>
              </a:lnSpc>
              <a:buFont typeface="Arial" panose="020B0604020202020204" pitchFamily="34" charset="0"/>
              <a:buChar char="•"/>
            </a:pPr>
            <a:r>
              <a:rPr lang="en-US" sz="1400" dirty="0">
                <a:latin typeface="Arial" panose="020B0604020202020204" pitchFamily="34" charset="0"/>
                <a:cs typeface="Arial" panose="020B0604020202020204" pitchFamily="34" charset="0"/>
              </a:rPr>
              <a:t>A silver sponsor listing in the on-site brochure </a:t>
            </a:r>
          </a:p>
          <a:p>
            <a:pPr marL="285750" indent="-285750">
              <a:lnSpc>
                <a:spcPct val="100000"/>
              </a:lnSpc>
              <a:buFont typeface="Arial" panose="020B0604020202020204" pitchFamily="34" charset="0"/>
              <a:buChar char="•"/>
            </a:pPr>
            <a:r>
              <a:rPr lang="en-US" sz="1400" dirty="0">
                <a:latin typeface="Arial" panose="020B0604020202020204" pitchFamily="34" charset="0"/>
                <a:cs typeface="Arial" panose="020B0604020202020204" pitchFamily="34" charset="0"/>
              </a:rPr>
              <a:t>A quarter-page ad in the conference program guide</a:t>
            </a:r>
          </a:p>
          <a:p>
            <a:pPr>
              <a:lnSpc>
                <a:spcPct val="100000"/>
              </a:lnSpc>
            </a:pPr>
            <a:endParaRPr lang="en-US" sz="1400" dirty="0">
              <a:latin typeface="Arial" panose="020B0604020202020204" pitchFamily="34" charset="0"/>
              <a:cs typeface="Arial" panose="020B0604020202020204" pitchFamily="34" charset="0"/>
            </a:endParaRPr>
          </a:p>
          <a:p>
            <a:pPr>
              <a:lnSpc>
                <a:spcPct val="100000"/>
              </a:lnSpc>
            </a:pPr>
            <a:endParaRPr lang="en-US" sz="1400"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20955479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0A365D2C-2AF4-4356-BA8C-0913B319071A}"/>
              </a:ext>
            </a:extLst>
          </p:cNvPr>
          <p:cNvSpPr>
            <a:spLocks noGrp="1"/>
          </p:cNvSpPr>
          <p:nvPr>
            <p:ph type="title"/>
          </p:nvPr>
        </p:nvSpPr>
        <p:spPr>
          <a:xfrm>
            <a:off x="458018" y="1030733"/>
            <a:ext cx="7762251" cy="1091681"/>
          </a:xfrm>
          <a:noFill/>
        </p:spPr>
        <p:txBody>
          <a:bodyPr/>
          <a:lstStyle/>
          <a:p>
            <a:r>
              <a:rPr lang="en-US" noProof="0" dirty="0"/>
              <a:t>Exhibit options</a:t>
            </a:r>
            <a:endParaRPr lang="en-US" dirty="0"/>
          </a:p>
        </p:txBody>
      </p:sp>
      <p:pic>
        <p:nvPicPr>
          <p:cNvPr id="6" name="Picture Placeholder 9" descr="Blue abstract showing data flow">
            <a:extLst>
              <a:ext uri="{FF2B5EF4-FFF2-40B4-BE49-F238E27FC236}">
                <a16:creationId xmlns:a16="http://schemas.microsoft.com/office/drawing/2014/main" id="{3716469E-90FE-77AB-FC95-5447E45827CA}"/>
              </a:ext>
            </a:extLst>
          </p:cNvPr>
          <p:cNvPicPr>
            <a:picLocks noGrp="1" noChangeAspect="1"/>
          </p:cNvPicPr>
          <p:nvPr>
            <p:ph type="pic" sz="quarter" idx="13"/>
          </p:nvPr>
        </p:nvPicPr>
        <p:blipFill>
          <a:blip r:embed="rId2"/>
          <a:srcRect t="28901" b="28901"/>
          <a:stretch/>
        </p:blipFill>
        <p:spPr>
          <a:xfrm>
            <a:off x="0" y="3620277"/>
            <a:ext cx="12192000" cy="3237721"/>
          </a:xfrm>
        </p:spPr>
      </p:pic>
    </p:spTree>
    <p:extLst>
      <p:ext uri="{BB962C8B-B14F-4D97-AF65-F5344CB8AC3E}">
        <p14:creationId xmlns:p14="http://schemas.microsoft.com/office/powerpoint/2010/main" val="2233571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D91A0B0-91E4-4514-9893-7544A171D2F7}"/>
              </a:ext>
            </a:extLst>
          </p:cNvPr>
          <p:cNvSpPr>
            <a:spLocks noGrp="1"/>
          </p:cNvSpPr>
          <p:nvPr>
            <p:ph type="sldNum" sz="quarter" idx="16"/>
          </p:nvPr>
        </p:nvSpPr>
        <p:spPr/>
        <p:txBody>
          <a:bodyPr/>
          <a:lstStyle/>
          <a:p>
            <a:fld id="{7A9E80BB-C0DF-4F1B-8821-E3FD53412EFF}" type="slidenum">
              <a:rPr lang="en-US" smtClean="0"/>
              <a:pPr/>
              <a:t>12</a:t>
            </a:fld>
            <a:endParaRPr lang="en-US" dirty="0"/>
          </a:p>
        </p:txBody>
      </p:sp>
      <p:sp>
        <p:nvSpPr>
          <p:cNvPr id="42" name="TextBox 41">
            <a:extLst>
              <a:ext uri="{FF2B5EF4-FFF2-40B4-BE49-F238E27FC236}">
                <a16:creationId xmlns:a16="http://schemas.microsoft.com/office/drawing/2014/main" id="{AD443510-BD5C-9117-18C8-1493B06F1B7E}"/>
              </a:ext>
            </a:extLst>
          </p:cNvPr>
          <p:cNvSpPr txBox="1"/>
          <p:nvPr/>
        </p:nvSpPr>
        <p:spPr>
          <a:xfrm>
            <a:off x="6479938" y="2527557"/>
            <a:ext cx="5400675" cy="646331"/>
          </a:xfrm>
          <a:prstGeom prst="rect">
            <a:avLst/>
          </a:prstGeom>
          <a:noFill/>
        </p:spPr>
        <p:txBody>
          <a:bodyPr wrap="square">
            <a:spAutoFit/>
          </a:bodyPr>
          <a:lstStyle/>
          <a:p>
            <a:pPr algn="l"/>
            <a:r>
              <a:rPr lang="en-US" sz="1800" b="1" spc="0" dirty="0">
                <a:latin typeface="Arial" panose="020B0604020202020204" pitchFamily="34" charset="0"/>
                <a:cs typeface="Arial" panose="020B0604020202020204" pitchFamily="34" charset="0"/>
              </a:rPr>
              <a:t>Exhibitor Booth Fees:</a:t>
            </a:r>
          </a:p>
          <a:p>
            <a:pPr marL="171450" indent="-171450" algn="l">
              <a:buFont typeface="Arial" panose="020B0604020202020204" pitchFamily="34" charset="0"/>
              <a:buChar char="•"/>
            </a:pPr>
            <a:r>
              <a:rPr lang="en-US" sz="1800" spc="0" dirty="0">
                <a:latin typeface="Arial" panose="020B0604020202020204" pitchFamily="34" charset="0"/>
                <a:cs typeface="Arial" panose="020B0604020202020204" pitchFamily="34" charset="0"/>
              </a:rPr>
              <a:t>$1200.00 </a:t>
            </a:r>
          </a:p>
        </p:txBody>
      </p:sp>
      <p:sp>
        <p:nvSpPr>
          <p:cNvPr id="28" name="Flowchart: Connector 27">
            <a:extLst>
              <a:ext uri="{FF2B5EF4-FFF2-40B4-BE49-F238E27FC236}">
                <a16:creationId xmlns:a16="http://schemas.microsoft.com/office/drawing/2014/main" id="{D1463554-0B98-49E9-BF63-6A050BDD6EBF}"/>
              </a:ext>
            </a:extLst>
          </p:cNvPr>
          <p:cNvSpPr/>
          <p:nvPr/>
        </p:nvSpPr>
        <p:spPr>
          <a:xfrm>
            <a:off x="-2324100" y="390525"/>
            <a:ext cx="7753350" cy="7429500"/>
          </a:xfrm>
          <a:prstGeom prst="flowChartConnector">
            <a:avLst/>
          </a:prstGeom>
          <a:solidFill>
            <a:schemeClr val="bg1">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96C5EE0F-0DC0-1DA9-06B6-08BCE08C2408}"/>
              </a:ext>
            </a:extLst>
          </p:cNvPr>
          <p:cNvSpPr txBox="1"/>
          <p:nvPr/>
        </p:nvSpPr>
        <p:spPr>
          <a:xfrm>
            <a:off x="735562" y="2527557"/>
            <a:ext cx="5532639" cy="3970318"/>
          </a:xfrm>
          <a:prstGeom prst="rect">
            <a:avLst/>
          </a:prstGeom>
          <a:noFill/>
        </p:spPr>
        <p:txBody>
          <a:bodyPr wrap="square">
            <a:spAutoFit/>
          </a:bodyPr>
          <a:lstStyle/>
          <a:p>
            <a:pPr algn="l"/>
            <a:r>
              <a:rPr lang="en-US" sz="1800" b="1" spc="0" dirty="0">
                <a:latin typeface="Arial" panose="020B0604020202020204" pitchFamily="34" charset="0"/>
                <a:cs typeface="Arial" panose="020B0604020202020204" pitchFamily="34" charset="0"/>
              </a:rPr>
              <a:t>Exhibit Booth Inclusions:</a:t>
            </a:r>
          </a:p>
          <a:p>
            <a:pPr marL="171450" indent="-171450" algn="l">
              <a:lnSpc>
                <a:spcPct val="100000"/>
              </a:lnSpc>
              <a:buFont typeface="Arial" panose="020B0604020202020204" pitchFamily="34" charset="0"/>
              <a:buChar char="•"/>
            </a:pPr>
            <a:r>
              <a:rPr lang="en-US" sz="1800" spc="0" dirty="0">
                <a:latin typeface="Arial" panose="020B0604020202020204" pitchFamily="34" charset="0"/>
                <a:cs typeface="Arial" panose="020B0604020202020204" pitchFamily="34" charset="0"/>
              </a:rPr>
              <a:t>Opportunities to be face-to-face with procurement leaders and decisions makers.</a:t>
            </a:r>
          </a:p>
          <a:p>
            <a:pPr marL="171450" indent="-171450" algn="l">
              <a:lnSpc>
                <a:spcPct val="100000"/>
              </a:lnSpc>
              <a:buFont typeface="Arial" panose="020B0604020202020204" pitchFamily="34" charset="0"/>
              <a:buChar char="•"/>
            </a:pPr>
            <a:r>
              <a:rPr lang="en-US" sz="1800" spc="0" dirty="0">
                <a:latin typeface="Arial" panose="020B0604020202020204" pitchFamily="34" charset="0"/>
                <a:cs typeface="Arial" panose="020B0604020202020204" pitchFamily="34" charset="0"/>
              </a:rPr>
              <a:t>A 3’ by </a:t>
            </a:r>
            <a:r>
              <a:rPr lang="en-US" dirty="0">
                <a:latin typeface="Arial" panose="020B0604020202020204" pitchFamily="34" charset="0"/>
                <a:cs typeface="Arial" panose="020B0604020202020204" pitchFamily="34" charset="0"/>
              </a:rPr>
              <a:t>6</a:t>
            </a:r>
            <a:r>
              <a:rPr lang="en-US" sz="1800" spc="0" dirty="0">
                <a:latin typeface="Arial" panose="020B0604020202020204" pitchFamily="34" charset="0"/>
                <a:cs typeface="Arial" panose="020B0604020202020204" pitchFamily="34" charset="0"/>
              </a:rPr>
              <a:t>’ draped table, with 2 chairs.</a:t>
            </a:r>
          </a:p>
          <a:p>
            <a:pPr marL="171450" indent="-171450" algn="l">
              <a:lnSpc>
                <a:spcPct val="100000"/>
              </a:lnSpc>
              <a:buFont typeface="Arial" panose="020B0604020202020204" pitchFamily="34" charset="0"/>
              <a:buChar char="•"/>
            </a:pPr>
            <a:r>
              <a:rPr lang="en-US" dirty="0">
                <a:latin typeface="Arial" panose="020B0604020202020204" pitchFamily="34" charset="0"/>
                <a:cs typeface="Arial" panose="020B0604020202020204" pitchFamily="34" charset="0"/>
              </a:rPr>
              <a:t>Accompanying pipe and drape for full 8’ by 8’ exhibit space</a:t>
            </a:r>
            <a:endParaRPr lang="en-US" sz="1800" spc="0" dirty="0">
              <a:latin typeface="Arial" panose="020B0604020202020204" pitchFamily="34" charset="0"/>
              <a:cs typeface="Arial" panose="020B0604020202020204" pitchFamily="34" charset="0"/>
            </a:endParaRPr>
          </a:p>
          <a:p>
            <a:pPr marL="171450" indent="-171450" algn="l">
              <a:lnSpc>
                <a:spcPct val="100000"/>
              </a:lnSpc>
              <a:buFont typeface="Arial" panose="020B0604020202020204" pitchFamily="34" charset="0"/>
              <a:buChar char="•"/>
            </a:pPr>
            <a:r>
              <a:rPr lang="en-US" sz="1800" spc="0" dirty="0">
                <a:latin typeface="Arial" panose="020B0604020202020204" pitchFamily="34" charset="0"/>
                <a:cs typeface="Arial" panose="020B0604020202020204" pitchFamily="34" charset="0"/>
              </a:rPr>
              <a:t>Two exhibitor attendee registrations (additional passes may be purchased for $150 each).</a:t>
            </a:r>
          </a:p>
          <a:p>
            <a:pPr marL="171450" indent="-171450" algn="l">
              <a:lnSpc>
                <a:spcPct val="100000"/>
              </a:lnSpc>
              <a:buFont typeface="Arial" panose="020B0604020202020204" pitchFamily="34" charset="0"/>
              <a:buChar char="•"/>
            </a:pPr>
            <a:r>
              <a:rPr lang="en-US" sz="1800" spc="0" dirty="0">
                <a:latin typeface="Arial" panose="020B0604020202020204" pitchFamily="34" charset="0"/>
                <a:cs typeface="Arial" panose="020B0604020202020204" pitchFamily="34" charset="0"/>
              </a:rPr>
              <a:t>Listing in the Conference Program Guide.</a:t>
            </a:r>
          </a:p>
          <a:p>
            <a:pPr marL="171450" indent="-171450" algn="l">
              <a:lnSpc>
                <a:spcPct val="100000"/>
              </a:lnSpc>
              <a:buFont typeface="Arial" panose="020B0604020202020204" pitchFamily="34" charset="0"/>
              <a:buChar char="•"/>
            </a:pPr>
            <a:r>
              <a:rPr lang="en-US" sz="1800" spc="0" dirty="0">
                <a:latin typeface="Arial" panose="020B0604020202020204" pitchFamily="34" charset="0"/>
                <a:cs typeface="Arial" panose="020B0604020202020204" pitchFamily="34" charset="0"/>
              </a:rPr>
              <a:t>All conference meals as well as the Sunday Reception.</a:t>
            </a:r>
          </a:p>
          <a:p>
            <a:pPr marL="171450" indent="-171450" algn="l">
              <a:lnSpc>
                <a:spcPct val="100000"/>
              </a:lnSpc>
              <a:buFont typeface="Arial" panose="020B0604020202020204" pitchFamily="34" charset="0"/>
              <a:buChar char="•"/>
            </a:pPr>
            <a:r>
              <a:rPr lang="en-US" sz="1800" spc="0" dirty="0">
                <a:latin typeface="Arial" panose="020B0604020202020204" pitchFamily="34" charset="0"/>
                <a:cs typeface="Arial" panose="020B0604020202020204" pitchFamily="34" charset="0"/>
              </a:rPr>
              <a:t>A list of conference attendees with contact information following the event.</a:t>
            </a:r>
          </a:p>
          <a:p>
            <a:pPr algn="l"/>
            <a:endParaRPr lang="en-US" spc="0" dirty="0">
              <a:latin typeface="Arial" panose="020B0604020202020204" pitchFamily="34" charset="0"/>
              <a:cs typeface="Arial" panose="020B0604020202020204" pitchFamily="34" charset="0"/>
            </a:endParaRPr>
          </a:p>
        </p:txBody>
      </p:sp>
      <p:sp>
        <p:nvSpPr>
          <p:cNvPr id="30" name="Text Placeholder 29">
            <a:extLst>
              <a:ext uri="{FF2B5EF4-FFF2-40B4-BE49-F238E27FC236}">
                <a16:creationId xmlns:a16="http://schemas.microsoft.com/office/drawing/2014/main" id="{9BF25EEC-C9FE-4770-AC5B-005A78638AD6}"/>
              </a:ext>
            </a:extLst>
          </p:cNvPr>
          <p:cNvSpPr>
            <a:spLocks noGrp="1"/>
          </p:cNvSpPr>
          <p:nvPr>
            <p:ph sz="quarter" idx="15"/>
          </p:nvPr>
        </p:nvSpPr>
        <p:spPr>
          <a:xfrm>
            <a:off x="735562" y="1811786"/>
            <a:ext cx="10742813" cy="393029"/>
          </a:xfrm>
        </p:spPr>
        <p:txBody>
          <a:bodyPr/>
          <a:lstStyle/>
          <a:p>
            <a:pPr algn="l"/>
            <a:r>
              <a:rPr lang="en-US" spc="0" dirty="0">
                <a:latin typeface="Arial" panose="020B0604020202020204" pitchFamily="34" charset="0"/>
                <a:cs typeface="Arial" panose="020B0604020202020204" pitchFamily="34" charset="0"/>
              </a:rPr>
              <a:t>We have a limited amount of exhibit space, please book early to guarantee your space. </a:t>
            </a:r>
          </a:p>
          <a:p>
            <a:endParaRPr lang="en-US" sz="1400" dirty="0">
              <a:latin typeface="Arial" panose="020B0604020202020204" pitchFamily="34" charset="0"/>
              <a:cs typeface="Arial" panose="020B0604020202020204" pitchFamily="34" charset="0"/>
            </a:endParaRPr>
          </a:p>
          <a:p>
            <a:pPr algn="l"/>
            <a:r>
              <a:rPr lang="en-US" spc="0" dirty="0">
                <a:latin typeface="Arial" panose="020B0604020202020204" pitchFamily="34" charset="0"/>
                <a:cs typeface="Arial" panose="020B0604020202020204" pitchFamily="34" charset="0"/>
              </a:rPr>
              <a:t>		</a:t>
            </a:r>
          </a:p>
        </p:txBody>
      </p:sp>
      <p:sp>
        <p:nvSpPr>
          <p:cNvPr id="116" name="Title 115">
            <a:extLst>
              <a:ext uri="{FF2B5EF4-FFF2-40B4-BE49-F238E27FC236}">
                <a16:creationId xmlns:a16="http://schemas.microsoft.com/office/drawing/2014/main" id="{0E21B6C9-B13E-4630-B3E3-696DE284DDC7}"/>
              </a:ext>
            </a:extLst>
          </p:cNvPr>
          <p:cNvSpPr>
            <a:spLocks noGrp="1"/>
          </p:cNvSpPr>
          <p:nvPr>
            <p:ph type="title"/>
          </p:nvPr>
        </p:nvSpPr>
        <p:spPr/>
        <p:txBody>
          <a:bodyPr/>
          <a:lstStyle/>
          <a:p>
            <a:r>
              <a:rPr lang="en-US" sz="3600" dirty="0"/>
              <a:t>Exhibit Booth options </a:t>
            </a:r>
          </a:p>
        </p:txBody>
      </p:sp>
    </p:spTree>
    <p:extLst>
      <p:ext uri="{BB962C8B-B14F-4D97-AF65-F5344CB8AC3E}">
        <p14:creationId xmlns:p14="http://schemas.microsoft.com/office/powerpoint/2010/main" val="36404643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EB36F94-9A64-757A-8510-39581DC0D318}"/>
              </a:ext>
            </a:extLst>
          </p:cNvPr>
          <p:cNvSpPr>
            <a:spLocks noGrp="1"/>
          </p:cNvSpPr>
          <p:nvPr>
            <p:ph type="title"/>
          </p:nvPr>
        </p:nvSpPr>
        <p:spPr/>
        <p:txBody>
          <a:bodyPr/>
          <a:lstStyle/>
          <a:p>
            <a:r>
              <a:rPr lang="en-US" sz="3600" dirty="0"/>
              <a:t>Exhibit booth information</a:t>
            </a:r>
          </a:p>
        </p:txBody>
      </p:sp>
      <p:sp>
        <p:nvSpPr>
          <p:cNvPr id="4" name="Slide Number Placeholder 3">
            <a:extLst>
              <a:ext uri="{FF2B5EF4-FFF2-40B4-BE49-F238E27FC236}">
                <a16:creationId xmlns:a16="http://schemas.microsoft.com/office/drawing/2014/main" id="{E4162CFF-4AB1-D1A1-E091-A77AB8DF4F04}"/>
              </a:ext>
            </a:extLst>
          </p:cNvPr>
          <p:cNvSpPr>
            <a:spLocks noGrp="1"/>
          </p:cNvSpPr>
          <p:nvPr>
            <p:ph type="sldNum" sz="quarter" idx="16"/>
          </p:nvPr>
        </p:nvSpPr>
        <p:spPr/>
        <p:txBody>
          <a:bodyPr/>
          <a:lstStyle/>
          <a:p>
            <a:fld id="{7A9E80BB-C0DF-4F1B-8821-E3FD53412EFF}" type="slidenum">
              <a:rPr lang="en-US" smtClean="0"/>
              <a:pPr/>
              <a:t>13</a:t>
            </a:fld>
            <a:endParaRPr lang="en-US" dirty="0"/>
          </a:p>
        </p:txBody>
      </p:sp>
      <p:sp>
        <p:nvSpPr>
          <p:cNvPr id="10" name="Flowchart: Connector 9">
            <a:extLst>
              <a:ext uri="{FF2B5EF4-FFF2-40B4-BE49-F238E27FC236}">
                <a16:creationId xmlns:a16="http://schemas.microsoft.com/office/drawing/2014/main" id="{02472586-F2D2-4ECD-A090-BA1BDF231E8E}"/>
              </a:ext>
            </a:extLst>
          </p:cNvPr>
          <p:cNvSpPr/>
          <p:nvPr/>
        </p:nvSpPr>
        <p:spPr>
          <a:xfrm>
            <a:off x="-1586204" y="1017381"/>
            <a:ext cx="6307494" cy="6307494"/>
          </a:xfrm>
          <a:prstGeom prst="flowChartConnector">
            <a:avLst/>
          </a:prstGeom>
          <a:solidFill>
            <a:schemeClr val="bg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7">
            <a:extLst>
              <a:ext uri="{FF2B5EF4-FFF2-40B4-BE49-F238E27FC236}">
                <a16:creationId xmlns:a16="http://schemas.microsoft.com/office/drawing/2014/main" id="{D6EBA3F2-16CB-3F94-0EF4-DF6B28737954}"/>
              </a:ext>
            </a:extLst>
          </p:cNvPr>
          <p:cNvSpPr txBox="1">
            <a:spLocks/>
          </p:cNvSpPr>
          <p:nvPr/>
        </p:nvSpPr>
        <p:spPr>
          <a:xfrm>
            <a:off x="6117408" y="1738607"/>
            <a:ext cx="5133754" cy="431408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latin typeface="Arial" panose="020B0604020202020204" pitchFamily="34" charset="0"/>
                <a:cs typeface="Arial" panose="020B0604020202020204" pitchFamily="34" charset="0"/>
              </a:rPr>
              <a:t>SHIPPING INSTRUCTIONS</a:t>
            </a:r>
          </a:p>
          <a:p>
            <a:r>
              <a:rPr lang="en-US" sz="1400" dirty="0">
                <a:latin typeface="Arial" panose="020B0604020202020204" pitchFamily="34" charset="0"/>
                <a:cs typeface="Arial" panose="020B0604020202020204" pitchFamily="34" charset="0"/>
              </a:rPr>
              <a:t>Exhibitors are responsible with all costs associated with shipping conference materials. All materials should be shipped to the conference locations directly. All materials being sent to the hotel must be marked as follows: </a:t>
            </a:r>
          </a:p>
          <a:p>
            <a:pPr>
              <a:lnSpc>
                <a:spcPct val="100000"/>
              </a:lnSpc>
            </a:pPr>
            <a:endParaRPr lang="en-US" sz="1400" dirty="0">
              <a:latin typeface="Arial" panose="020B0604020202020204" pitchFamily="34" charset="0"/>
              <a:cs typeface="Arial" panose="020B0604020202020204" pitchFamily="34" charset="0"/>
            </a:endParaRPr>
          </a:p>
          <a:p>
            <a:pPr>
              <a:lnSpc>
                <a:spcPct val="100000"/>
              </a:lnSpc>
            </a:pPr>
            <a:r>
              <a:rPr lang="en-US" sz="1400" dirty="0">
                <a:latin typeface="Arial" panose="020B0604020202020204" pitchFamily="34" charset="0"/>
                <a:cs typeface="Arial" panose="020B0604020202020204" pitchFamily="34" charset="0"/>
              </a:rPr>
              <a:t>SHIP TO:</a:t>
            </a:r>
          </a:p>
          <a:p>
            <a:pPr>
              <a:lnSpc>
                <a:spcPct val="100000"/>
              </a:lnSpc>
            </a:pPr>
            <a:r>
              <a:rPr lang="en-US" sz="1400" dirty="0">
                <a:latin typeface="Arial" panose="020B0604020202020204" pitchFamily="34" charset="0"/>
                <a:cs typeface="Arial" panose="020B0604020202020204" pitchFamily="34" charset="0"/>
              </a:rPr>
              <a:t>Gurney’s Newport Resort</a:t>
            </a:r>
            <a:br>
              <a:rPr lang="en-US"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Attention [Your Company Name]</a:t>
            </a:r>
            <a:br>
              <a:rPr lang="en-US"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NAEP NE Exhibitor</a:t>
            </a:r>
            <a:br>
              <a:rPr lang="en-US"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1 Goat Island</a:t>
            </a:r>
            <a:br>
              <a:rPr lang="en-US"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Newport, RI, 02840</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*Please number boxes if there are multiples 1of 2 etc.  </a:t>
            </a:r>
          </a:p>
          <a:p>
            <a:r>
              <a:rPr lang="en-US" sz="1400" dirty="0">
                <a:latin typeface="Arial" panose="020B0604020202020204" pitchFamily="34" charset="0"/>
                <a:cs typeface="Arial" panose="020B0604020202020204" pitchFamily="34" charset="0"/>
              </a:rPr>
              <a:t>**Exhibitors are responsible for arranging the return shipping and pickups directly with the hotel front desk.</a:t>
            </a:r>
          </a:p>
        </p:txBody>
      </p:sp>
      <p:sp>
        <p:nvSpPr>
          <p:cNvPr id="8" name="Content Placeholder 7">
            <a:extLst>
              <a:ext uri="{FF2B5EF4-FFF2-40B4-BE49-F238E27FC236}">
                <a16:creationId xmlns:a16="http://schemas.microsoft.com/office/drawing/2014/main" id="{AF6C8701-C058-A377-1927-2417AC0202E8}"/>
              </a:ext>
            </a:extLst>
          </p:cNvPr>
          <p:cNvSpPr>
            <a:spLocks noGrp="1"/>
          </p:cNvSpPr>
          <p:nvPr>
            <p:ph sz="quarter" idx="15"/>
          </p:nvPr>
        </p:nvSpPr>
        <p:spPr>
          <a:xfrm>
            <a:off x="753862" y="1716834"/>
            <a:ext cx="5133754" cy="4565774"/>
          </a:xfrm>
        </p:spPr>
        <p:txBody>
          <a:bodyPr/>
          <a:lstStyle/>
          <a:p>
            <a:r>
              <a:rPr lang="en-US" sz="1600" dirty="0">
                <a:latin typeface="Arial" panose="020B0604020202020204" pitchFamily="34" charset="0"/>
                <a:cs typeface="Arial" panose="020B0604020202020204" pitchFamily="34" charset="0"/>
              </a:rPr>
              <a:t>EXHIBIT BOOTH DIMENSIONS</a:t>
            </a:r>
          </a:p>
          <a:p>
            <a:r>
              <a:rPr lang="en-US" sz="1400" dirty="0">
                <a:latin typeface="Arial" panose="020B0604020202020204" pitchFamily="34" charset="0"/>
                <a:cs typeface="Arial" panose="020B0604020202020204" pitchFamily="34" charset="0"/>
              </a:rPr>
              <a:t>Exhibit space is 8’ by 8’ consisting of a 3' by 6' draped table and 2 chairs with surrounding pipe and drape. Exhibitors MUST make their display fit into these dimensions.</a:t>
            </a:r>
            <a:endParaRPr lang="en-US"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BOOTH ASSIGNMENT</a:t>
            </a:r>
          </a:p>
          <a:p>
            <a:r>
              <a:rPr lang="en-US" sz="1400" dirty="0">
                <a:latin typeface="Arial" panose="020B0604020202020204" pitchFamily="34" charset="0"/>
                <a:cs typeface="Arial" panose="020B0604020202020204" pitchFamily="34" charset="0"/>
              </a:rPr>
              <a:t>Sponsors with prime booth placement can choose their location. Standard exhibit space will be assigned in order of registration, prior to the event. Exhibitors are not allowed to change their booth location once onsite. </a:t>
            </a:r>
          </a:p>
          <a:p>
            <a:endParaRPr lang="en-US"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ELECTRICITY AND INTERNET</a:t>
            </a:r>
          </a:p>
          <a:p>
            <a:r>
              <a:rPr lang="en-US" sz="1400" dirty="0">
                <a:latin typeface="Arial" panose="020B0604020202020204" pitchFamily="34" charset="0"/>
                <a:cs typeface="Arial" panose="020B0604020202020204" pitchFamily="34" charset="0"/>
              </a:rPr>
              <a:t>Access to electricity will be provided to exhibitors that request it on their application at a $40 fee.  </a:t>
            </a:r>
            <a:r>
              <a:rPr lang="en-US" sz="1400" dirty="0" err="1">
                <a:latin typeface="Arial" panose="020B0604020202020204" pitchFamily="34" charset="0"/>
                <a:cs typeface="Arial" panose="020B0604020202020204" pitchFamily="34" charset="0"/>
              </a:rPr>
              <a:t>Wifi</a:t>
            </a:r>
            <a:r>
              <a:rPr lang="en-US" sz="1400" dirty="0">
                <a:latin typeface="Arial" panose="020B0604020202020204" pitchFamily="34" charset="0"/>
                <a:cs typeface="Arial" panose="020B0604020202020204" pitchFamily="34" charset="0"/>
              </a:rPr>
              <a:t> internet is available in specific areas of the hotel at no additional cost.</a:t>
            </a:r>
          </a:p>
        </p:txBody>
      </p:sp>
    </p:spTree>
    <p:extLst>
      <p:ext uri="{BB962C8B-B14F-4D97-AF65-F5344CB8AC3E}">
        <p14:creationId xmlns:p14="http://schemas.microsoft.com/office/powerpoint/2010/main" val="13659802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EB36F94-9A64-757A-8510-39581DC0D318}"/>
              </a:ext>
            </a:extLst>
          </p:cNvPr>
          <p:cNvSpPr>
            <a:spLocks noGrp="1"/>
          </p:cNvSpPr>
          <p:nvPr>
            <p:ph type="title"/>
          </p:nvPr>
        </p:nvSpPr>
        <p:spPr/>
        <p:txBody>
          <a:bodyPr/>
          <a:lstStyle/>
          <a:p>
            <a:r>
              <a:rPr lang="en-US" sz="3600" dirty="0"/>
              <a:t>Exhibit booth attendee information</a:t>
            </a:r>
          </a:p>
        </p:txBody>
      </p:sp>
      <p:sp>
        <p:nvSpPr>
          <p:cNvPr id="4" name="Slide Number Placeholder 3">
            <a:extLst>
              <a:ext uri="{FF2B5EF4-FFF2-40B4-BE49-F238E27FC236}">
                <a16:creationId xmlns:a16="http://schemas.microsoft.com/office/drawing/2014/main" id="{E4162CFF-4AB1-D1A1-E091-A77AB8DF4F04}"/>
              </a:ext>
            </a:extLst>
          </p:cNvPr>
          <p:cNvSpPr>
            <a:spLocks noGrp="1"/>
          </p:cNvSpPr>
          <p:nvPr>
            <p:ph type="sldNum" sz="quarter" idx="16"/>
          </p:nvPr>
        </p:nvSpPr>
        <p:spPr/>
        <p:txBody>
          <a:bodyPr/>
          <a:lstStyle/>
          <a:p>
            <a:fld id="{7A9E80BB-C0DF-4F1B-8821-E3FD53412EFF}" type="slidenum">
              <a:rPr lang="en-US" smtClean="0"/>
              <a:pPr/>
              <a:t>14</a:t>
            </a:fld>
            <a:endParaRPr lang="en-US" dirty="0"/>
          </a:p>
        </p:txBody>
      </p:sp>
      <p:sp>
        <p:nvSpPr>
          <p:cNvPr id="10" name="Flowchart: Connector 9">
            <a:extLst>
              <a:ext uri="{FF2B5EF4-FFF2-40B4-BE49-F238E27FC236}">
                <a16:creationId xmlns:a16="http://schemas.microsoft.com/office/drawing/2014/main" id="{02472586-F2D2-4ECD-A090-BA1BDF231E8E}"/>
              </a:ext>
            </a:extLst>
          </p:cNvPr>
          <p:cNvSpPr/>
          <p:nvPr/>
        </p:nvSpPr>
        <p:spPr>
          <a:xfrm>
            <a:off x="-1586204" y="1017381"/>
            <a:ext cx="6307494" cy="6307494"/>
          </a:xfrm>
          <a:prstGeom prst="flowChartConnector">
            <a:avLst/>
          </a:prstGeom>
          <a:solidFill>
            <a:schemeClr val="bg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7">
            <a:extLst>
              <a:ext uri="{FF2B5EF4-FFF2-40B4-BE49-F238E27FC236}">
                <a16:creationId xmlns:a16="http://schemas.microsoft.com/office/drawing/2014/main" id="{D6EBA3F2-16CB-3F94-0EF4-DF6B28737954}"/>
              </a:ext>
            </a:extLst>
          </p:cNvPr>
          <p:cNvSpPr txBox="1">
            <a:spLocks/>
          </p:cNvSpPr>
          <p:nvPr/>
        </p:nvSpPr>
        <p:spPr>
          <a:xfrm>
            <a:off x="6117408" y="1738607"/>
            <a:ext cx="5133754" cy="431408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latin typeface="Arial" panose="020B0604020202020204" pitchFamily="34" charset="0"/>
                <a:cs typeface="Arial" panose="020B0604020202020204" pitchFamily="34" charset="0"/>
              </a:rPr>
              <a:t>ATTENDING CONFERENCE SESSIONS </a:t>
            </a:r>
          </a:p>
          <a:p>
            <a:r>
              <a:rPr lang="en-US" sz="1600" dirty="0">
                <a:latin typeface="Arial" panose="020B0604020202020204" pitchFamily="34" charset="0"/>
                <a:cs typeface="Arial" panose="020B0604020202020204" pitchFamily="34" charset="0"/>
              </a:rPr>
              <a:t>Exhibitor attendees are encouraged to attend sessions and can earn continuing education for sessions attended.  Just ask the registration desk for a continuing education form and turn in the completed form prior to leaving the conference. </a:t>
            </a:r>
          </a:p>
          <a:p>
            <a:r>
              <a:rPr lang="en-US" sz="1600" dirty="0">
                <a:latin typeface="Arial" panose="020B0604020202020204" pitchFamily="34" charset="0"/>
                <a:cs typeface="Arial" panose="020B0604020202020204" pitchFamily="34" charset="0"/>
              </a:rPr>
              <a:t>Exhibitors should be mindful when attending sessions that they are attending to learn and interact with our members, not to promote services during sessions.</a:t>
            </a:r>
          </a:p>
          <a:p>
            <a:r>
              <a:rPr lang="en-US" sz="1600" dirty="0">
                <a:latin typeface="Arial" panose="020B0604020202020204" pitchFamily="34" charset="0"/>
                <a:cs typeface="Arial" panose="020B0604020202020204" pitchFamily="34" charset="0"/>
              </a:rPr>
              <a:t>ATTENDING CONFERENCE RECEPTIONS</a:t>
            </a:r>
          </a:p>
          <a:p>
            <a:r>
              <a:rPr lang="en-US" sz="1600" dirty="0">
                <a:latin typeface="Arial" panose="020B0604020202020204" pitchFamily="34" charset="0"/>
                <a:cs typeface="Arial" panose="020B0604020202020204" pitchFamily="34" charset="0"/>
              </a:rPr>
              <a:t>The opening reception is open to all Exhibitors and Sponsors</a:t>
            </a:r>
          </a:p>
          <a:p>
            <a:r>
              <a:rPr lang="en-US" sz="1600" dirty="0">
                <a:latin typeface="Arial" panose="020B0604020202020204" pitchFamily="34" charset="0"/>
                <a:cs typeface="Arial" panose="020B0604020202020204" pitchFamily="34" charset="0"/>
              </a:rPr>
              <a:t>Exhibitor attendees are welcome and encouraged to attend the other conference receptions and all other conference events and activities. </a:t>
            </a:r>
          </a:p>
          <a:p>
            <a:r>
              <a:rPr lang="en-US" sz="1600" dirty="0">
                <a:latin typeface="Arial" panose="020B0604020202020204" pitchFamily="34" charset="0"/>
                <a:cs typeface="Arial" panose="020B0604020202020204" pitchFamily="34" charset="0"/>
              </a:rPr>
              <a:t>This is a great way to maximize your exposure and network with the conference attendees.</a:t>
            </a:r>
          </a:p>
        </p:txBody>
      </p:sp>
      <p:sp>
        <p:nvSpPr>
          <p:cNvPr id="8" name="Content Placeholder 7">
            <a:extLst>
              <a:ext uri="{FF2B5EF4-FFF2-40B4-BE49-F238E27FC236}">
                <a16:creationId xmlns:a16="http://schemas.microsoft.com/office/drawing/2014/main" id="{AF6C8701-C058-A377-1927-2417AC0202E8}"/>
              </a:ext>
            </a:extLst>
          </p:cNvPr>
          <p:cNvSpPr>
            <a:spLocks noGrp="1"/>
          </p:cNvSpPr>
          <p:nvPr>
            <p:ph sz="quarter" idx="15"/>
          </p:nvPr>
        </p:nvSpPr>
        <p:spPr>
          <a:xfrm>
            <a:off x="753862" y="1716834"/>
            <a:ext cx="5133754" cy="4565774"/>
          </a:xfrm>
        </p:spPr>
        <p:txBody>
          <a:bodyPr/>
          <a:lstStyle/>
          <a:p>
            <a:r>
              <a:rPr lang="en-US" sz="1600" dirty="0">
                <a:latin typeface="Arial" panose="020B0604020202020204" pitchFamily="34" charset="0"/>
                <a:cs typeface="Arial" panose="020B0604020202020204" pitchFamily="34" charset="0"/>
              </a:rPr>
              <a:t>EXHIBITOR ATTENDEE INCLUSIONS</a:t>
            </a:r>
          </a:p>
          <a:p>
            <a:r>
              <a:rPr lang="en-US" sz="1600" dirty="0">
                <a:latin typeface="Arial" panose="020B0604020202020204" pitchFamily="34" charset="0"/>
                <a:cs typeface="Arial" panose="020B0604020202020204" pitchFamily="34" charset="0"/>
              </a:rPr>
              <a:t>Exhibitor registration costs include breakfast, lunch, and dinner (including evening events) on Monday and Tuesday, and breakfast on Wednesday.</a:t>
            </a:r>
          </a:p>
          <a:p>
            <a:r>
              <a:rPr lang="en-US" sz="1600" dirty="0">
                <a:latin typeface="Arial" panose="020B0604020202020204" pitchFamily="34" charset="0"/>
                <a:cs typeface="Arial" panose="020B0604020202020204" pitchFamily="34" charset="0"/>
              </a:rPr>
              <a:t>Additional representatives may attend at a charge of $150 per representative to cover the cost of food and materials. Significant others attending events will also be asked to pay $150 to cover the cost of food. </a:t>
            </a:r>
          </a:p>
          <a:p>
            <a:r>
              <a:rPr lang="en-US" sz="1600" dirty="0">
                <a:latin typeface="Arial" panose="020B0604020202020204" pitchFamily="34" charset="0"/>
                <a:cs typeface="Arial" panose="020B0604020202020204" pitchFamily="34" charset="0"/>
              </a:rPr>
              <a:t>There is no additional charge to switch out exhibitor representatives. </a:t>
            </a:r>
          </a:p>
          <a:p>
            <a:r>
              <a:rPr lang="en-US" sz="1600" dirty="0">
                <a:latin typeface="Arial" panose="020B0604020202020204" pitchFamily="34" charset="0"/>
                <a:cs typeface="Arial" panose="020B0604020202020204" pitchFamily="34" charset="0"/>
              </a:rPr>
              <a:t>If the attendee names are not provided during registration, nametags will be made onsite and may be subject to a wait and verification. </a:t>
            </a:r>
          </a:p>
          <a:p>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136647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itle 50">
            <a:extLst>
              <a:ext uri="{FF2B5EF4-FFF2-40B4-BE49-F238E27FC236}">
                <a16:creationId xmlns:a16="http://schemas.microsoft.com/office/drawing/2014/main" id="{321B8428-BD78-4FC4-BEAE-596AB2DC5733}"/>
              </a:ext>
            </a:extLst>
          </p:cNvPr>
          <p:cNvSpPr>
            <a:spLocks noGrp="1"/>
          </p:cNvSpPr>
          <p:nvPr>
            <p:ph type="title"/>
          </p:nvPr>
        </p:nvSpPr>
        <p:spPr/>
        <p:txBody>
          <a:bodyPr/>
          <a:lstStyle/>
          <a:p>
            <a:r>
              <a:rPr lang="en-US" sz="3600" noProof="0" dirty="0"/>
              <a:t>Program Guide Advertisements</a:t>
            </a:r>
            <a:endParaRPr lang="en-US" sz="3600" dirty="0"/>
          </a:p>
        </p:txBody>
      </p:sp>
      <p:pic>
        <p:nvPicPr>
          <p:cNvPr id="18" name="Picture Placeholder 17" descr="Closed book outline">
            <a:extLst>
              <a:ext uri="{FF2B5EF4-FFF2-40B4-BE49-F238E27FC236}">
                <a16:creationId xmlns:a16="http://schemas.microsoft.com/office/drawing/2014/main" id="{73551B8E-8DEC-7ABB-7174-397330417E10}"/>
              </a:ext>
            </a:extLst>
          </p:cNvPr>
          <p:cNvPicPr>
            <a:picLocks noGrp="1" noChangeAspect="1"/>
          </p:cNvPicPr>
          <p:nvPr>
            <p:ph type="pic" sz="quarter" idx="23"/>
          </p:nvPr>
        </p:nvPicPr>
        <p:blipFill>
          <a:blip r:embed="rId2">
            <a:extLst>
              <a:ext uri="{96DAC541-7B7A-43D3-8B79-37D633B846F1}">
                <asvg:svgBlip xmlns:asvg="http://schemas.microsoft.com/office/drawing/2016/SVG/main" r:embed="rId3"/>
              </a:ext>
            </a:extLst>
          </a:blip>
          <a:srcRect t="7542" b="7542"/>
          <a:stretch>
            <a:fillRect/>
          </a:stretch>
        </p:blipFill>
        <p:spPr>
          <a:xfrm>
            <a:off x="753862" y="1577245"/>
            <a:ext cx="1093599" cy="928896"/>
          </a:xfrm>
        </p:spPr>
      </p:pic>
      <p:sp>
        <p:nvSpPr>
          <p:cNvPr id="8" name="Text Placeholder 7">
            <a:extLst>
              <a:ext uri="{FF2B5EF4-FFF2-40B4-BE49-F238E27FC236}">
                <a16:creationId xmlns:a16="http://schemas.microsoft.com/office/drawing/2014/main" id="{60EC01CC-BDB2-4B49-9150-62F71FB5BA00}"/>
              </a:ext>
            </a:extLst>
          </p:cNvPr>
          <p:cNvSpPr>
            <a:spLocks noGrp="1"/>
          </p:cNvSpPr>
          <p:nvPr>
            <p:ph type="body" sz="quarter" idx="24"/>
          </p:nvPr>
        </p:nvSpPr>
        <p:spPr>
          <a:xfrm>
            <a:off x="5485955" y="1363355"/>
            <a:ext cx="2062189" cy="475149"/>
          </a:xfrm>
        </p:spPr>
        <p:txBody>
          <a:bodyPr/>
          <a:lstStyle/>
          <a:p>
            <a:pPr algn="r"/>
            <a:r>
              <a:rPr lang="en-US" dirty="0">
                <a:solidFill>
                  <a:schemeClr val="accent1"/>
                </a:solidFill>
              </a:rPr>
              <a:t>Full Page Ad</a:t>
            </a:r>
          </a:p>
        </p:txBody>
      </p:sp>
      <p:sp>
        <p:nvSpPr>
          <p:cNvPr id="10" name="Text Placeholder 9">
            <a:extLst>
              <a:ext uri="{FF2B5EF4-FFF2-40B4-BE49-F238E27FC236}">
                <a16:creationId xmlns:a16="http://schemas.microsoft.com/office/drawing/2014/main" id="{9693BC51-0015-426C-B454-8FE219279BD0}"/>
              </a:ext>
            </a:extLst>
          </p:cNvPr>
          <p:cNvSpPr>
            <a:spLocks noGrp="1"/>
          </p:cNvSpPr>
          <p:nvPr>
            <p:ph type="body" sz="quarter" idx="25"/>
          </p:nvPr>
        </p:nvSpPr>
        <p:spPr>
          <a:xfrm>
            <a:off x="7548145" y="1499424"/>
            <a:ext cx="6244167" cy="1122372"/>
          </a:xfrm>
        </p:spPr>
        <p:txBody>
          <a:bodyPr/>
          <a:lstStyle/>
          <a:p>
            <a:pPr marL="0" marR="0" algn="l">
              <a:spcBef>
                <a:spcPts val="0"/>
              </a:spcBef>
              <a:spcAft>
                <a:spcPts val="0"/>
              </a:spcAft>
            </a:pPr>
            <a:r>
              <a:rPr lang="en-US" dirty="0">
                <a:effectLst/>
                <a:latin typeface="Arial" panose="020B0604020202020204" pitchFamily="34" charset="0"/>
                <a:ea typeface="Times New Roman" panose="02020603050405020304" pitchFamily="18" charset="0"/>
                <a:cs typeface="Arial" panose="020B0604020202020204" pitchFamily="34" charset="0"/>
              </a:rPr>
              <a:t>Color: Full color</a:t>
            </a:r>
          </a:p>
          <a:p>
            <a:pPr marL="0" marR="0" algn="l">
              <a:spcBef>
                <a:spcPts val="0"/>
              </a:spcBef>
              <a:spcAft>
                <a:spcPts val="0"/>
              </a:spcAft>
            </a:pPr>
            <a:r>
              <a:rPr lang="en-US" dirty="0">
                <a:effectLst/>
                <a:latin typeface="Arial" panose="020B0604020202020204" pitchFamily="34" charset="0"/>
                <a:ea typeface="Times New Roman" panose="02020603050405020304" pitchFamily="18" charset="0"/>
                <a:cs typeface="Arial" panose="020B0604020202020204" pitchFamily="34" charset="0"/>
              </a:rPr>
              <a:t>Resolution: high resolution (300 dpi)</a:t>
            </a:r>
          </a:p>
          <a:p>
            <a:pPr marL="0" marR="0" algn="l">
              <a:spcBef>
                <a:spcPts val="0"/>
              </a:spcBef>
              <a:spcAft>
                <a:spcPts val="0"/>
              </a:spcAft>
            </a:pPr>
            <a:r>
              <a:rPr lang="en-US" dirty="0">
                <a:effectLst/>
                <a:latin typeface="Arial" panose="020B0604020202020204" pitchFamily="34" charset="0"/>
                <a:ea typeface="Times New Roman" panose="02020603050405020304" pitchFamily="18" charset="0"/>
                <a:cs typeface="Arial" panose="020B0604020202020204" pitchFamily="34" charset="0"/>
              </a:rPr>
              <a:t>File Type: High Resolution PDF file </a:t>
            </a:r>
          </a:p>
          <a:p>
            <a:pPr marL="0" marR="0" algn="l">
              <a:spcBef>
                <a:spcPts val="0"/>
              </a:spcBef>
              <a:spcAft>
                <a:spcPts val="0"/>
              </a:spcAft>
            </a:pPr>
            <a:r>
              <a:rPr lang="en-US" dirty="0">
                <a:effectLst/>
                <a:latin typeface="Arial" panose="020B0604020202020204" pitchFamily="34" charset="0"/>
                <a:ea typeface="Times New Roman" panose="02020603050405020304" pitchFamily="18" charset="0"/>
                <a:cs typeface="Arial" panose="020B0604020202020204" pitchFamily="34" charset="0"/>
              </a:rPr>
              <a:t>Size: 8.25" wide by 10.75” high</a:t>
            </a:r>
          </a:p>
          <a:p>
            <a:pPr marL="0" marR="0" algn="l">
              <a:spcBef>
                <a:spcPts val="0"/>
              </a:spcBef>
              <a:spcAft>
                <a:spcPts val="0"/>
              </a:spcAft>
            </a:pPr>
            <a:r>
              <a:rPr lang="en-US" dirty="0">
                <a:effectLst/>
                <a:latin typeface="Arial" panose="020B0604020202020204" pitchFamily="34" charset="0"/>
                <a:ea typeface="Times New Roman" panose="02020603050405020304" pitchFamily="18" charset="0"/>
                <a:cs typeface="Arial" panose="020B0604020202020204" pitchFamily="34" charset="0"/>
              </a:rPr>
              <a:t>Bleed:  .25 in around all sides</a:t>
            </a:r>
          </a:p>
        </p:txBody>
      </p:sp>
      <p:sp>
        <p:nvSpPr>
          <p:cNvPr id="11" name="Text Placeholder 10">
            <a:extLst>
              <a:ext uri="{FF2B5EF4-FFF2-40B4-BE49-F238E27FC236}">
                <a16:creationId xmlns:a16="http://schemas.microsoft.com/office/drawing/2014/main" id="{F1E1E5D2-27DA-46E0-A610-17882170556A}"/>
              </a:ext>
            </a:extLst>
          </p:cNvPr>
          <p:cNvSpPr>
            <a:spLocks noGrp="1"/>
          </p:cNvSpPr>
          <p:nvPr>
            <p:ph type="body" sz="quarter" idx="27"/>
          </p:nvPr>
        </p:nvSpPr>
        <p:spPr>
          <a:xfrm>
            <a:off x="5485955" y="2865892"/>
            <a:ext cx="2062189" cy="475149"/>
          </a:xfrm>
        </p:spPr>
        <p:txBody>
          <a:bodyPr/>
          <a:lstStyle/>
          <a:p>
            <a:pPr algn="r"/>
            <a:r>
              <a:rPr lang="en-US" spc="300" dirty="0">
                <a:solidFill>
                  <a:schemeClr val="accent1"/>
                </a:solidFill>
              </a:rPr>
              <a:t>Half Page Ad</a:t>
            </a:r>
          </a:p>
        </p:txBody>
      </p:sp>
      <p:sp>
        <p:nvSpPr>
          <p:cNvPr id="13" name="Text Placeholder 12">
            <a:extLst>
              <a:ext uri="{FF2B5EF4-FFF2-40B4-BE49-F238E27FC236}">
                <a16:creationId xmlns:a16="http://schemas.microsoft.com/office/drawing/2014/main" id="{ACF0A168-0337-4144-ABFC-E4E9B9F9D479}"/>
              </a:ext>
            </a:extLst>
          </p:cNvPr>
          <p:cNvSpPr>
            <a:spLocks noGrp="1"/>
          </p:cNvSpPr>
          <p:nvPr>
            <p:ph type="body" sz="quarter" idx="33"/>
          </p:nvPr>
        </p:nvSpPr>
        <p:spPr>
          <a:xfrm>
            <a:off x="5331977" y="4387091"/>
            <a:ext cx="2216167" cy="475149"/>
          </a:xfrm>
        </p:spPr>
        <p:txBody>
          <a:bodyPr/>
          <a:lstStyle/>
          <a:p>
            <a:pPr algn="r"/>
            <a:r>
              <a:rPr lang="en-US" dirty="0">
                <a:solidFill>
                  <a:schemeClr val="accent1"/>
                </a:solidFill>
              </a:rPr>
              <a:t>Quarter Page Ad</a:t>
            </a:r>
          </a:p>
        </p:txBody>
      </p:sp>
      <p:sp>
        <p:nvSpPr>
          <p:cNvPr id="4" name="Slide Number Placeholder 3">
            <a:extLst>
              <a:ext uri="{FF2B5EF4-FFF2-40B4-BE49-F238E27FC236}">
                <a16:creationId xmlns:a16="http://schemas.microsoft.com/office/drawing/2014/main" id="{6ED9FEDE-21F6-49AC-9079-4A0E154FFF0A}"/>
              </a:ext>
            </a:extLst>
          </p:cNvPr>
          <p:cNvSpPr>
            <a:spLocks noGrp="1"/>
          </p:cNvSpPr>
          <p:nvPr>
            <p:ph type="sldNum" sz="quarter" idx="12"/>
          </p:nvPr>
        </p:nvSpPr>
        <p:spPr/>
        <p:txBody>
          <a:bodyPr/>
          <a:lstStyle/>
          <a:p>
            <a:fld id="{7A9E80BB-C0DF-4F1B-8821-E3FD53412EFF}" type="slidenum">
              <a:rPr lang="en-US" smtClean="0"/>
              <a:pPr/>
              <a:t>15</a:t>
            </a:fld>
            <a:endParaRPr lang="en-US" dirty="0"/>
          </a:p>
        </p:txBody>
      </p:sp>
      <p:sp>
        <p:nvSpPr>
          <p:cNvPr id="23" name="Text Placeholder 9">
            <a:extLst>
              <a:ext uri="{FF2B5EF4-FFF2-40B4-BE49-F238E27FC236}">
                <a16:creationId xmlns:a16="http://schemas.microsoft.com/office/drawing/2014/main" id="{934F6EC6-D690-FE8C-0838-D751248006AA}"/>
              </a:ext>
            </a:extLst>
          </p:cNvPr>
          <p:cNvSpPr txBox="1">
            <a:spLocks/>
          </p:cNvSpPr>
          <p:nvPr/>
        </p:nvSpPr>
        <p:spPr>
          <a:xfrm>
            <a:off x="7548146" y="3020816"/>
            <a:ext cx="6259135" cy="1096795"/>
          </a:xfrm>
          <a:prstGeom prst="rect">
            <a:avLst/>
          </a:prstGeom>
        </p:spPr>
        <p:txBody>
          <a:bodyPr/>
          <a:lstStyle>
            <a:lvl1pPr marL="0" indent="0" algn="ctr" defTabSz="914400" rtl="0" eaLnBrk="1" latinLnBrk="0" hangingPunct="1">
              <a:lnSpc>
                <a:spcPct val="125000"/>
              </a:lnSpc>
              <a:spcBef>
                <a:spcPts val="0"/>
              </a:spcBef>
              <a:buFont typeface="Arial" panose="020B0604020202020204" pitchFamily="34" charset="0"/>
              <a:buNone/>
              <a:defRPr sz="1200" b="0" i="0" kern="1200" cap="none" spc="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algn="l">
              <a:spcBef>
                <a:spcPts val="0"/>
              </a:spcBef>
              <a:spcAft>
                <a:spcPts val="0"/>
              </a:spcAft>
            </a:pPr>
            <a:r>
              <a:rPr lang="en-US" dirty="0">
                <a:effectLst/>
                <a:latin typeface="Arial" panose="020B0604020202020204" pitchFamily="34" charset="0"/>
                <a:ea typeface="Times New Roman" panose="02020603050405020304" pitchFamily="18" charset="0"/>
                <a:cs typeface="Arial" panose="020B0604020202020204" pitchFamily="34" charset="0"/>
              </a:rPr>
              <a:t>Color: Full color</a:t>
            </a:r>
          </a:p>
          <a:p>
            <a:pPr marL="0" marR="0" algn="l">
              <a:spcBef>
                <a:spcPts val="0"/>
              </a:spcBef>
              <a:spcAft>
                <a:spcPts val="0"/>
              </a:spcAft>
            </a:pPr>
            <a:r>
              <a:rPr lang="en-US" dirty="0">
                <a:effectLst/>
                <a:latin typeface="Arial" panose="020B0604020202020204" pitchFamily="34" charset="0"/>
                <a:ea typeface="Times New Roman" panose="02020603050405020304" pitchFamily="18" charset="0"/>
                <a:cs typeface="Arial" panose="020B0604020202020204" pitchFamily="34" charset="0"/>
              </a:rPr>
              <a:t>Resolution: high resolution (300 dpi)</a:t>
            </a:r>
          </a:p>
          <a:p>
            <a:pPr marL="0" marR="0" algn="l">
              <a:spcBef>
                <a:spcPts val="0"/>
              </a:spcBef>
              <a:spcAft>
                <a:spcPts val="0"/>
              </a:spcAft>
            </a:pPr>
            <a:r>
              <a:rPr lang="en-US" dirty="0">
                <a:effectLst/>
                <a:latin typeface="Arial" panose="020B0604020202020204" pitchFamily="34" charset="0"/>
                <a:ea typeface="Times New Roman" panose="02020603050405020304" pitchFamily="18" charset="0"/>
                <a:cs typeface="Arial" panose="020B0604020202020204" pitchFamily="34" charset="0"/>
              </a:rPr>
              <a:t>File Type: High Resolution PDF file </a:t>
            </a:r>
          </a:p>
          <a:p>
            <a:pPr marL="0" marR="0" algn="l">
              <a:spcBef>
                <a:spcPts val="0"/>
              </a:spcBef>
              <a:spcAft>
                <a:spcPts val="0"/>
              </a:spcAft>
            </a:pPr>
            <a:r>
              <a:rPr lang="en-US" dirty="0">
                <a:effectLst/>
                <a:latin typeface="Arial" panose="020B0604020202020204" pitchFamily="34" charset="0"/>
                <a:ea typeface="Times New Roman" panose="02020603050405020304" pitchFamily="18" charset="0"/>
                <a:cs typeface="Arial" panose="020B0604020202020204" pitchFamily="34" charset="0"/>
              </a:rPr>
              <a:t>Size: 8.25 inches wide by 5.25 inches high</a:t>
            </a:r>
          </a:p>
          <a:p>
            <a:pPr marL="0" marR="0" algn="l">
              <a:spcBef>
                <a:spcPts val="0"/>
              </a:spcBef>
              <a:spcAft>
                <a:spcPts val="0"/>
              </a:spcAft>
            </a:pPr>
            <a:r>
              <a:rPr lang="en-US" dirty="0">
                <a:effectLst/>
                <a:latin typeface="Arial" panose="020B0604020202020204" pitchFamily="34" charset="0"/>
                <a:ea typeface="Times New Roman" panose="02020603050405020304" pitchFamily="18" charset="0"/>
                <a:cs typeface="Arial" panose="020B0604020202020204" pitchFamily="34" charset="0"/>
              </a:rPr>
              <a:t>Bleed:  .25 in around all sides</a:t>
            </a:r>
          </a:p>
        </p:txBody>
      </p:sp>
      <p:sp>
        <p:nvSpPr>
          <p:cNvPr id="26" name="Text Placeholder 9">
            <a:extLst>
              <a:ext uri="{FF2B5EF4-FFF2-40B4-BE49-F238E27FC236}">
                <a16:creationId xmlns:a16="http://schemas.microsoft.com/office/drawing/2014/main" id="{D2D4E98C-5B93-3BFC-0537-EE4B076E69D6}"/>
              </a:ext>
            </a:extLst>
          </p:cNvPr>
          <p:cNvSpPr txBox="1">
            <a:spLocks/>
          </p:cNvSpPr>
          <p:nvPr/>
        </p:nvSpPr>
        <p:spPr>
          <a:xfrm>
            <a:off x="7548146" y="4537495"/>
            <a:ext cx="6259135" cy="1122372"/>
          </a:xfrm>
          <a:prstGeom prst="rect">
            <a:avLst/>
          </a:prstGeom>
        </p:spPr>
        <p:txBody>
          <a:bodyPr/>
          <a:lstStyle>
            <a:lvl1pPr marL="0" indent="0" algn="ctr" defTabSz="914400" rtl="0" eaLnBrk="1" latinLnBrk="0" hangingPunct="1">
              <a:lnSpc>
                <a:spcPct val="125000"/>
              </a:lnSpc>
              <a:spcBef>
                <a:spcPts val="0"/>
              </a:spcBef>
              <a:buFont typeface="Arial" panose="020B0604020202020204" pitchFamily="34" charset="0"/>
              <a:buNone/>
              <a:defRPr sz="1200" b="0" i="0" kern="1200" cap="none" spc="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algn="l">
              <a:spcBef>
                <a:spcPts val="0"/>
              </a:spcBef>
              <a:spcAft>
                <a:spcPts val="0"/>
              </a:spcAft>
            </a:pPr>
            <a:r>
              <a:rPr lang="en-US" spc="300" dirty="0">
                <a:effectLst/>
                <a:latin typeface="Arial" panose="020B0604020202020204" pitchFamily="34" charset="0"/>
                <a:ea typeface="Times New Roman" panose="02020603050405020304" pitchFamily="18" charset="0"/>
                <a:cs typeface="Arial" panose="020B0604020202020204" pitchFamily="34" charset="0"/>
              </a:rPr>
              <a:t>Color: Full color</a:t>
            </a:r>
          </a:p>
          <a:p>
            <a:pPr marL="0" marR="0" algn="l">
              <a:spcBef>
                <a:spcPts val="0"/>
              </a:spcBef>
              <a:spcAft>
                <a:spcPts val="0"/>
              </a:spcAft>
            </a:pPr>
            <a:r>
              <a:rPr lang="en-US" spc="300" dirty="0">
                <a:effectLst/>
                <a:latin typeface="Arial" panose="020B0604020202020204" pitchFamily="34" charset="0"/>
                <a:ea typeface="Times New Roman" panose="02020603050405020304" pitchFamily="18" charset="0"/>
                <a:cs typeface="Arial" panose="020B0604020202020204" pitchFamily="34" charset="0"/>
              </a:rPr>
              <a:t>Resolution: high resolution (300 dpi)</a:t>
            </a:r>
          </a:p>
          <a:p>
            <a:pPr marL="0" marR="0" algn="l">
              <a:spcBef>
                <a:spcPts val="0"/>
              </a:spcBef>
              <a:spcAft>
                <a:spcPts val="0"/>
              </a:spcAft>
            </a:pPr>
            <a:r>
              <a:rPr lang="en-US" spc="300" dirty="0">
                <a:effectLst/>
                <a:latin typeface="Arial" panose="020B0604020202020204" pitchFamily="34" charset="0"/>
                <a:ea typeface="Times New Roman" panose="02020603050405020304" pitchFamily="18" charset="0"/>
                <a:cs typeface="Arial" panose="020B0604020202020204" pitchFamily="34" charset="0"/>
              </a:rPr>
              <a:t>File Type: High Resolution PDF file </a:t>
            </a:r>
          </a:p>
          <a:p>
            <a:pPr marL="0" marR="0" algn="l">
              <a:spcBef>
                <a:spcPts val="0"/>
              </a:spcBef>
              <a:spcAft>
                <a:spcPts val="0"/>
              </a:spcAft>
            </a:pPr>
            <a:r>
              <a:rPr lang="en-US" spc="300" dirty="0">
                <a:effectLst/>
                <a:latin typeface="Arial" panose="020B0604020202020204" pitchFamily="34" charset="0"/>
                <a:ea typeface="Times New Roman" panose="02020603050405020304" pitchFamily="18" charset="0"/>
                <a:cs typeface="Arial" panose="020B0604020202020204" pitchFamily="34" charset="0"/>
              </a:rPr>
              <a:t>Size: 4 inches wide by 5.25 inches high</a:t>
            </a:r>
          </a:p>
          <a:p>
            <a:pPr marL="0" marR="0" algn="l">
              <a:spcBef>
                <a:spcPts val="0"/>
              </a:spcBef>
              <a:spcAft>
                <a:spcPts val="0"/>
              </a:spcAft>
            </a:pPr>
            <a:r>
              <a:rPr lang="en-US" spc="300" dirty="0">
                <a:effectLst/>
                <a:latin typeface="Arial" panose="020B0604020202020204" pitchFamily="34" charset="0"/>
                <a:ea typeface="Times New Roman" panose="02020603050405020304" pitchFamily="18" charset="0"/>
                <a:cs typeface="Arial" panose="020B0604020202020204" pitchFamily="34" charset="0"/>
              </a:rPr>
              <a:t>Bleed:  .25 in around all sides</a:t>
            </a:r>
          </a:p>
        </p:txBody>
      </p:sp>
      <p:sp>
        <p:nvSpPr>
          <p:cNvPr id="28" name="TextBox 27">
            <a:extLst>
              <a:ext uri="{FF2B5EF4-FFF2-40B4-BE49-F238E27FC236}">
                <a16:creationId xmlns:a16="http://schemas.microsoft.com/office/drawing/2014/main" id="{EC563CA4-61F1-FC04-B99E-12784AC72FD3}"/>
              </a:ext>
            </a:extLst>
          </p:cNvPr>
          <p:cNvSpPr txBox="1"/>
          <p:nvPr/>
        </p:nvSpPr>
        <p:spPr>
          <a:xfrm>
            <a:off x="851367" y="2705667"/>
            <a:ext cx="3972560" cy="3416320"/>
          </a:xfrm>
          <a:prstGeom prst="rect">
            <a:avLst/>
          </a:prstGeom>
          <a:noFill/>
        </p:spPr>
        <p:txBody>
          <a:bodyPr wrap="square">
            <a:spAutoFit/>
          </a:bodyPr>
          <a:lstStyle/>
          <a:p>
            <a:r>
              <a:rPr lang="en-US" sz="1800" dirty="0">
                <a:solidFill>
                  <a:schemeClr val="accent1"/>
                </a:solidFill>
                <a:effectLst/>
                <a:latin typeface="Verdana" panose="020B0604030504040204" pitchFamily="34" charset="0"/>
                <a:ea typeface="Times New Roman" panose="02020603050405020304" pitchFamily="18" charset="0"/>
                <a:cs typeface="Times New Roman" panose="02020603050405020304" pitchFamily="18" charset="0"/>
              </a:rPr>
              <a:t>We provide all attendees with a Program Guide with all the onsite conference information, supplier listings and session information. Placing an ad in this valuable resource book will allow conference attendees to not only see your brand during the conference but to bring your organization back to their offices. Space is limited…be sure to place your ad first!</a:t>
            </a:r>
            <a:endParaRPr lang="en-US" dirty="0">
              <a:solidFill>
                <a:schemeClr val="accent1"/>
              </a:solidFill>
            </a:endParaRPr>
          </a:p>
        </p:txBody>
      </p:sp>
      <p:pic>
        <p:nvPicPr>
          <p:cNvPr id="29" name="Picture Placeholder 17" descr="Closed book outline">
            <a:extLst>
              <a:ext uri="{FF2B5EF4-FFF2-40B4-BE49-F238E27FC236}">
                <a16:creationId xmlns:a16="http://schemas.microsoft.com/office/drawing/2014/main" id="{0486A31C-8E39-AEFE-C30F-EAE69DF3E4C3}"/>
              </a:ext>
            </a:extLst>
          </p:cNvPr>
          <p:cNvPicPr>
            <a:picLocks noChangeAspect="1"/>
          </p:cNvPicPr>
          <p:nvPr/>
        </p:nvPicPr>
        <p:blipFill>
          <a:blip r:embed="rId2">
            <a:extLst>
              <a:ext uri="{96DAC541-7B7A-43D3-8B79-37D633B846F1}">
                <asvg:svgBlip xmlns:asvg="http://schemas.microsoft.com/office/drawing/2016/SVG/main" r:embed="rId3"/>
              </a:ext>
            </a:extLst>
          </a:blip>
          <a:srcRect t="7542" b="7542"/>
          <a:stretch>
            <a:fillRect/>
          </a:stretch>
        </p:blipFill>
        <p:spPr>
          <a:xfrm>
            <a:off x="1755348" y="1577245"/>
            <a:ext cx="1093599" cy="928896"/>
          </a:xfrm>
          <a:prstGeom prst="rect">
            <a:avLst/>
          </a:prstGeom>
        </p:spPr>
      </p:pic>
      <p:pic>
        <p:nvPicPr>
          <p:cNvPr id="30" name="Picture Placeholder 17" descr="Closed book outline">
            <a:extLst>
              <a:ext uri="{FF2B5EF4-FFF2-40B4-BE49-F238E27FC236}">
                <a16:creationId xmlns:a16="http://schemas.microsoft.com/office/drawing/2014/main" id="{33FE3375-A7B1-72B2-EFDB-12DF955B3289}"/>
              </a:ext>
            </a:extLst>
          </p:cNvPr>
          <p:cNvPicPr>
            <a:picLocks noChangeAspect="1"/>
          </p:cNvPicPr>
          <p:nvPr/>
        </p:nvPicPr>
        <p:blipFill>
          <a:blip r:embed="rId2">
            <a:extLst>
              <a:ext uri="{96DAC541-7B7A-43D3-8B79-37D633B846F1}">
                <asvg:svgBlip xmlns:asvg="http://schemas.microsoft.com/office/drawing/2016/SVG/main" r:embed="rId3"/>
              </a:ext>
            </a:extLst>
          </a:blip>
          <a:srcRect t="7542" b="7542"/>
          <a:stretch>
            <a:fillRect/>
          </a:stretch>
        </p:blipFill>
        <p:spPr>
          <a:xfrm>
            <a:off x="2814462" y="1577245"/>
            <a:ext cx="1093599" cy="928896"/>
          </a:xfrm>
          <a:prstGeom prst="rect">
            <a:avLst/>
          </a:prstGeom>
        </p:spPr>
      </p:pic>
      <p:pic>
        <p:nvPicPr>
          <p:cNvPr id="31" name="Picture Placeholder 17" descr="Closed book outline">
            <a:extLst>
              <a:ext uri="{FF2B5EF4-FFF2-40B4-BE49-F238E27FC236}">
                <a16:creationId xmlns:a16="http://schemas.microsoft.com/office/drawing/2014/main" id="{7ED98D0B-7A67-A135-6FE0-181425B9AD19}"/>
              </a:ext>
            </a:extLst>
          </p:cNvPr>
          <p:cNvPicPr>
            <a:picLocks noChangeAspect="1"/>
          </p:cNvPicPr>
          <p:nvPr/>
        </p:nvPicPr>
        <p:blipFill>
          <a:blip r:embed="rId2">
            <a:extLst>
              <a:ext uri="{96DAC541-7B7A-43D3-8B79-37D633B846F1}">
                <asvg:svgBlip xmlns:asvg="http://schemas.microsoft.com/office/drawing/2016/SVG/main" r:embed="rId3"/>
              </a:ext>
            </a:extLst>
          </a:blip>
          <a:srcRect t="7542" b="7542"/>
          <a:stretch>
            <a:fillRect/>
          </a:stretch>
        </p:blipFill>
        <p:spPr>
          <a:xfrm>
            <a:off x="3850433" y="1577245"/>
            <a:ext cx="1093599" cy="928896"/>
          </a:xfrm>
          <a:prstGeom prst="rect">
            <a:avLst/>
          </a:prstGeom>
        </p:spPr>
      </p:pic>
      <p:sp>
        <p:nvSpPr>
          <p:cNvPr id="32" name="Text Placeholder 7">
            <a:extLst>
              <a:ext uri="{FF2B5EF4-FFF2-40B4-BE49-F238E27FC236}">
                <a16:creationId xmlns:a16="http://schemas.microsoft.com/office/drawing/2014/main" id="{9CDC9F62-3F86-61C0-556C-768CA3B3EEAA}"/>
              </a:ext>
            </a:extLst>
          </p:cNvPr>
          <p:cNvSpPr txBox="1">
            <a:spLocks/>
          </p:cNvSpPr>
          <p:nvPr/>
        </p:nvSpPr>
        <p:spPr>
          <a:xfrm>
            <a:off x="5485955" y="1702630"/>
            <a:ext cx="2060600" cy="475149"/>
          </a:xfrm>
          <a:prstGeom prst="rect">
            <a:avLst/>
          </a:prstGeom>
        </p:spPr>
        <p:txBody>
          <a:bodyPr anchor="b"/>
          <a:lstStyle>
            <a:lvl1pPr marL="0" indent="0" algn="ctr" defTabSz="914400" rtl="0" eaLnBrk="1" latinLnBrk="0" hangingPunct="1">
              <a:lnSpc>
                <a:spcPct val="90000"/>
              </a:lnSpc>
              <a:spcBef>
                <a:spcPts val="1000"/>
              </a:spcBef>
              <a:buFont typeface="Arial" panose="020B0604020202020204" pitchFamily="34" charset="0"/>
              <a:buNone/>
              <a:defRPr sz="1600" kern="1200" cap="all" spc="200" baseline="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dirty="0">
                <a:solidFill>
                  <a:schemeClr val="accent1"/>
                </a:solidFill>
              </a:rPr>
              <a:t>$600</a:t>
            </a:r>
          </a:p>
        </p:txBody>
      </p:sp>
      <p:sp>
        <p:nvSpPr>
          <p:cNvPr id="33" name="Text Placeholder 10">
            <a:extLst>
              <a:ext uri="{FF2B5EF4-FFF2-40B4-BE49-F238E27FC236}">
                <a16:creationId xmlns:a16="http://schemas.microsoft.com/office/drawing/2014/main" id="{730D921F-40C4-1835-4000-02EAC896EDC3}"/>
              </a:ext>
            </a:extLst>
          </p:cNvPr>
          <p:cNvSpPr txBox="1">
            <a:spLocks/>
          </p:cNvSpPr>
          <p:nvPr/>
        </p:nvSpPr>
        <p:spPr>
          <a:xfrm>
            <a:off x="5485955" y="3223829"/>
            <a:ext cx="2062189" cy="475149"/>
          </a:xfrm>
          <a:prstGeom prst="rect">
            <a:avLst/>
          </a:prstGeom>
        </p:spPr>
        <p:txBody>
          <a:bodyPr anchor="b"/>
          <a:lstStyle>
            <a:lvl1pPr marL="0" indent="0" algn="ctr" defTabSz="914400" rtl="0" eaLnBrk="1" latinLnBrk="0" hangingPunct="1">
              <a:lnSpc>
                <a:spcPct val="90000"/>
              </a:lnSpc>
              <a:spcBef>
                <a:spcPts val="1000"/>
              </a:spcBef>
              <a:buFont typeface="Arial" panose="020B0604020202020204" pitchFamily="34" charset="0"/>
              <a:buNone/>
              <a:defRPr sz="1600" kern="1200" cap="all" spc="200" baseline="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dirty="0">
                <a:solidFill>
                  <a:schemeClr val="accent1"/>
                </a:solidFill>
              </a:rPr>
              <a:t>$350</a:t>
            </a:r>
          </a:p>
        </p:txBody>
      </p:sp>
      <p:sp>
        <p:nvSpPr>
          <p:cNvPr id="34" name="Text Placeholder 12">
            <a:extLst>
              <a:ext uri="{FF2B5EF4-FFF2-40B4-BE49-F238E27FC236}">
                <a16:creationId xmlns:a16="http://schemas.microsoft.com/office/drawing/2014/main" id="{6C57AA1A-3F09-B294-C31E-935A5371FE0A}"/>
              </a:ext>
            </a:extLst>
          </p:cNvPr>
          <p:cNvSpPr txBox="1">
            <a:spLocks/>
          </p:cNvSpPr>
          <p:nvPr/>
        </p:nvSpPr>
        <p:spPr>
          <a:xfrm>
            <a:off x="5579706" y="4745028"/>
            <a:ext cx="1968439" cy="475149"/>
          </a:xfrm>
          <a:prstGeom prst="rect">
            <a:avLst/>
          </a:prstGeom>
        </p:spPr>
        <p:txBody>
          <a:bodyPr anchor="b"/>
          <a:lstStyle>
            <a:lvl1pPr marL="0" indent="0" algn="ctr" defTabSz="914400" rtl="0" eaLnBrk="1" latinLnBrk="0" hangingPunct="1">
              <a:lnSpc>
                <a:spcPct val="90000"/>
              </a:lnSpc>
              <a:spcBef>
                <a:spcPts val="1000"/>
              </a:spcBef>
              <a:buFont typeface="Arial" panose="020B0604020202020204" pitchFamily="34" charset="0"/>
              <a:buNone/>
              <a:defRPr sz="1600" kern="1200" cap="all" spc="200" baseline="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dirty="0">
                <a:solidFill>
                  <a:schemeClr val="accent1"/>
                </a:solidFill>
              </a:rPr>
              <a:t>$200</a:t>
            </a:r>
          </a:p>
        </p:txBody>
      </p:sp>
    </p:spTree>
    <p:extLst>
      <p:ext uri="{BB962C8B-B14F-4D97-AF65-F5344CB8AC3E}">
        <p14:creationId xmlns:p14="http://schemas.microsoft.com/office/powerpoint/2010/main" val="40441488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E431EC0F-5BD9-D55D-DE99-1ED74A22E0FA}"/>
              </a:ext>
            </a:extLst>
          </p:cNvPr>
          <p:cNvSpPr>
            <a:spLocks noGrp="1"/>
          </p:cNvSpPr>
          <p:nvPr>
            <p:ph type="title"/>
          </p:nvPr>
        </p:nvSpPr>
        <p:spPr>
          <a:xfrm>
            <a:off x="6559826" y="1209670"/>
            <a:ext cx="5135764" cy="495300"/>
          </a:xfrm>
        </p:spPr>
        <p:txBody>
          <a:bodyPr/>
          <a:lstStyle/>
          <a:p>
            <a:r>
              <a:rPr lang="en-US" dirty="0"/>
              <a:t>Registration </a:t>
            </a:r>
          </a:p>
        </p:txBody>
      </p:sp>
      <p:pic>
        <p:nvPicPr>
          <p:cNvPr id="7" name="Picture Placeholder 6" descr="Businesswoman relaxing outside">
            <a:extLst>
              <a:ext uri="{FF2B5EF4-FFF2-40B4-BE49-F238E27FC236}">
                <a16:creationId xmlns:a16="http://schemas.microsoft.com/office/drawing/2014/main" id="{C6422367-6C32-FE83-1347-4EFBAF016457}"/>
              </a:ext>
            </a:extLst>
          </p:cNvPr>
          <p:cNvPicPr>
            <a:picLocks noGrp="1" noChangeAspect="1"/>
          </p:cNvPicPr>
          <p:nvPr>
            <p:ph type="pic" sz="quarter" idx="13"/>
          </p:nvPr>
        </p:nvPicPr>
        <p:blipFill rotWithShape="1">
          <a:blip r:embed="rId2"/>
          <a:srcRect l="34584" r="6082" b="-1"/>
          <a:stretch/>
        </p:blipFill>
        <p:spPr>
          <a:xfrm>
            <a:off x="20" y="10"/>
            <a:ext cx="6095980" cy="6857990"/>
          </a:xfrm>
          <a:noFill/>
        </p:spPr>
      </p:pic>
      <p:sp>
        <p:nvSpPr>
          <p:cNvPr id="14" name="Text Placeholder 3">
            <a:extLst>
              <a:ext uri="{FF2B5EF4-FFF2-40B4-BE49-F238E27FC236}">
                <a16:creationId xmlns:a16="http://schemas.microsoft.com/office/drawing/2014/main" id="{C68C44C4-F295-D06D-089E-11F0F987A660}"/>
              </a:ext>
            </a:extLst>
          </p:cNvPr>
          <p:cNvSpPr>
            <a:spLocks noGrp="1"/>
          </p:cNvSpPr>
          <p:nvPr>
            <p:ph type="body" sz="quarter" idx="15"/>
          </p:nvPr>
        </p:nvSpPr>
        <p:spPr>
          <a:xfrm>
            <a:off x="6559826" y="1789866"/>
            <a:ext cx="5135764" cy="4620459"/>
          </a:xfrm>
        </p:spPr>
        <p:txBody>
          <a:bodyPr/>
          <a:lstStyle/>
          <a:p>
            <a:pPr marL="0" marR="0">
              <a:spcBef>
                <a:spcPts val="0"/>
              </a:spcBef>
              <a:spcAft>
                <a:spcPts val="0"/>
              </a:spcAft>
            </a:pPr>
            <a:r>
              <a:rPr lang="en-US" sz="1200" dirty="0">
                <a:effectLst/>
                <a:latin typeface="Arial" panose="020B0604020202020204" pitchFamily="34" charset="0"/>
                <a:ea typeface="Times New Roman" panose="02020603050405020304" pitchFamily="18" charset="0"/>
                <a:cs typeface="Arial" panose="020B0604020202020204" pitchFamily="34" charset="0"/>
              </a:rPr>
              <a:t>Register early! We have a limited amount of prime booth space and sponsorships available. Exhibitors who do not opt for a prime booth will have their space assigned on a first-come, first-served basis.</a:t>
            </a:r>
          </a:p>
          <a:p>
            <a:pPr marL="0" marR="0">
              <a:spcBef>
                <a:spcPts val="0"/>
              </a:spcBef>
              <a:spcAft>
                <a:spcPts val="0"/>
              </a:spcAft>
            </a:pP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p>
            <a:pPr marL="0" marR="0">
              <a:spcBef>
                <a:spcPts val="0"/>
              </a:spcBef>
              <a:spcAft>
                <a:spcPts val="0"/>
              </a:spcAft>
            </a:pPr>
            <a:r>
              <a:rPr lang="en-US" sz="1600" b="1" dirty="0">
                <a:effectLst/>
                <a:latin typeface="Arial" panose="020B0604020202020204" pitchFamily="34" charset="0"/>
                <a:ea typeface="Times New Roman" panose="02020603050405020304" pitchFamily="18" charset="0"/>
                <a:cs typeface="Arial" panose="020B0604020202020204" pitchFamily="34" charset="0"/>
              </a:rPr>
              <a:t>Register Online</a:t>
            </a:r>
          </a:p>
          <a:p>
            <a:pPr marL="0" marR="0">
              <a:spcBef>
                <a:spcPts val="0"/>
              </a:spcBef>
              <a:spcAft>
                <a:spcPts val="0"/>
              </a:spcAft>
            </a:pP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p>
            <a:pPr marL="0" marR="0">
              <a:spcBef>
                <a:spcPts val="0"/>
              </a:spcBef>
              <a:spcAft>
                <a:spcPts val="0"/>
              </a:spcAft>
            </a:pPr>
            <a:r>
              <a:rPr lang="en-US" sz="1200" dirty="0">
                <a:effectLst/>
                <a:latin typeface="Arial" panose="020B0604020202020204" pitchFamily="34" charset="0"/>
                <a:ea typeface="Times New Roman" panose="02020603050405020304" pitchFamily="18" charset="0"/>
                <a:cs typeface="Arial" panose="020B0604020202020204" pitchFamily="34" charset="0"/>
              </a:rPr>
              <a:t>Complete the sponsor or exhibitor registration online at </a:t>
            </a:r>
            <a:r>
              <a:rPr lang="en-US" sz="1200" dirty="0">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hlinkClick r:id="rId3">
                  <a:extLst>
                    <a:ext uri="{A12FA001-AC4F-418D-AE19-62706E023703}">
                      <ahyp:hlinkClr xmlns:ahyp="http://schemas.microsoft.com/office/drawing/2018/hyperlinkcolor" val="tx"/>
                    </a:ext>
                  </a:extLst>
                </a:hlinkClick>
              </a:rPr>
              <a:t>naepnewengland.org/event</a:t>
            </a:r>
            <a:r>
              <a:rPr lang="en-US" sz="1200" b="1" dirty="0">
                <a:effectLst/>
                <a:latin typeface="Arial" panose="020B0604020202020204" pitchFamily="34" charset="0"/>
                <a:ea typeface="Times New Roman" panose="02020603050405020304" pitchFamily="18" charset="0"/>
                <a:cs typeface="Arial" panose="020B0604020202020204" pitchFamily="34" charset="0"/>
              </a:rPr>
              <a:t>.</a:t>
            </a:r>
            <a:br>
              <a:rPr lang="en-US" sz="1200" dirty="0">
                <a:effectLst/>
                <a:latin typeface="Arial" panose="020B0604020202020204" pitchFamily="34" charset="0"/>
                <a:ea typeface="Times New Roman" panose="02020603050405020304" pitchFamily="18" charset="0"/>
                <a:cs typeface="Arial" panose="020B0604020202020204" pitchFamily="34" charset="0"/>
              </a:rPr>
            </a:b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p>
            <a:pPr marL="0" marR="0">
              <a:spcBef>
                <a:spcPts val="0"/>
              </a:spcBef>
              <a:spcAft>
                <a:spcPts val="0"/>
              </a:spcAft>
            </a:pP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p>
            <a:pPr marL="0" marR="0">
              <a:spcBef>
                <a:spcPts val="0"/>
              </a:spcBef>
              <a:spcAft>
                <a:spcPts val="0"/>
              </a:spcAft>
            </a:pPr>
            <a:r>
              <a:rPr lang="en-US" sz="1200" dirty="0">
                <a:effectLst/>
                <a:latin typeface="Arial" panose="020B0604020202020204" pitchFamily="34" charset="0"/>
                <a:ea typeface="Times New Roman" panose="02020603050405020304" pitchFamily="18" charset="0"/>
                <a:cs typeface="Arial" panose="020B0604020202020204" pitchFamily="34" charset="0"/>
              </a:rPr>
              <a:t>If you have questions, contact Vendor Liaisons at: </a:t>
            </a:r>
          </a:p>
          <a:p>
            <a:pPr marL="0" marR="0">
              <a:spcBef>
                <a:spcPts val="0"/>
              </a:spcBef>
              <a:spcAft>
                <a:spcPts val="0"/>
              </a:spcAft>
            </a:pPr>
            <a:r>
              <a:rPr lang="en-US" sz="1200" dirty="0">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rPr>
              <a:t>Jesse Mader, </a:t>
            </a:r>
            <a:r>
              <a:rPr lang="en-US" sz="1200" dirty="0">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hlinkClick r:id="rId4">
                  <a:extLst>
                    <a:ext uri="{A12FA001-AC4F-418D-AE19-62706E023703}">
                      <ahyp:hlinkClr xmlns:ahyp="http://schemas.microsoft.com/office/drawing/2018/hyperlinkcolor" val="tx"/>
                    </a:ext>
                  </a:extLst>
                </a:hlinkClick>
              </a:rPr>
              <a:t>j.mader@snhu.edu</a:t>
            </a:r>
            <a:endParaRPr lang="en-US" sz="1200" dirty="0">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p>
            <a:pPr marL="0" marR="0">
              <a:spcBef>
                <a:spcPts val="0"/>
              </a:spcBef>
              <a:spcAft>
                <a:spcPts val="0"/>
              </a:spcAft>
            </a:pPr>
            <a:r>
              <a:rPr lang="en-US" sz="1200" dirty="0">
                <a:solidFill>
                  <a:schemeClr val="accent6">
                    <a:lumMod val="50000"/>
                  </a:schemeClr>
                </a:solidFill>
                <a:latin typeface="Arial" panose="020B0604020202020204" pitchFamily="34" charset="0"/>
                <a:ea typeface="Times New Roman" panose="02020603050405020304" pitchFamily="18" charset="0"/>
                <a:cs typeface="Arial" panose="020B0604020202020204" pitchFamily="34" charset="0"/>
              </a:rPr>
              <a:t>Cheryl Young, </a:t>
            </a:r>
            <a:r>
              <a:rPr lang="en-US" sz="1200" dirty="0">
                <a:solidFill>
                  <a:schemeClr val="accent6">
                    <a:lumMod val="50000"/>
                  </a:schemeClr>
                </a:solidFill>
                <a:latin typeface="Arial" panose="020B0604020202020204" pitchFamily="34" charset="0"/>
                <a:ea typeface="Times New Roman" panose="02020603050405020304" pitchFamily="18" charset="0"/>
                <a:cs typeface="Arial" panose="020B0604020202020204" pitchFamily="34" charset="0"/>
                <a:hlinkClick r:id="rId5">
                  <a:extLst>
                    <a:ext uri="{A12FA001-AC4F-418D-AE19-62706E023703}">
                      <ahyp:hlinkClr xmlns:ahyp="http://schemas.microsoft.com/office/drawing/2018/hyperlinkcolor" val="tx"/>
                    </a:ext>
                  </a:extLst>
                </a:hlinkClick>
              </a:rPr>
              <a:t>c.vecchione-young@snhu.edu</a:t>
            </a:r>
            <a:endParaRPr lang="en-US" sz="1200" dirty="0">
              <a:solidFill>
                <a:schemeClr val="accent6">
                  <a:lumMod val="50000"/>
                </a:schemeClr>
              </a:solidFill>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18E3D149-4480-5604-ECE0-77D3213288D7}"/>
              </a:ext>
            </a:extLst>
          </p:cNvPr>
          <p:cNvSpPr>
            <a:spLocks noGrp="1"/>
          </p:cNvSpPr>
          <p:nvPr>
            <p:ph type="sldNum" sz="quarter" idx="12"/>
          </p:nvPr>
        </p:nvSpPr>
        <p:spPr>
          <a:xfrm>
            <a:off x="8952390" y="6238363"/>
            <a:ext cx="2743200" cy="365125"/>
          </a:xfrm>
        </p:spPr>
        <p:txBody>
          <a:bodyPr anchor="ctr">
            <a:normAutofit/>
          </a:bodyPr>
          <a:lstStyle/>
          <a:p>
            <a:pPr>
              <a:spcAft>
                <a:spcPts val="600"/>
              </a:spcAft>
            </a:pPr>
            <a:fld id="{7A9E80BB-C0DF-4F1B-8821-E3FD53412EFF}" type="slidenum">
              <a:rPr lang="en-US" smtClean="0"/>
              <a:pPr>
                <a:spcAft>
                  <a:spcPts val="600"/>
                </a:spcAft>
              </a:pPr>
              <a:t>16</a:t>
            </a:fld>
            <a:endParaRPr lang="en-US"/>
          </a:p>
        </p:txBody>
      </p:sp>
    </p:spTree>
    <p:extLst>
      <p:ext uri="{BB962C8B-B14F-4D97-AF65-F5344CB8AC3E}">
        <p14:creationId xmlns:p14="http://schemas.microsoft.com/office/powerpoint/2010/main" val="27833896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31">
            <a:extLst>
              <a:ext uri="{FF2B5EF4-FFF2-40B4-BE49-F238E27FC236}">
                <a16:creationId xmlns:a16="http://schemas.microsoft.com/office/drawing/2014/main" id="{FE58CE81-79F8-4E88-A7B1-6103D70D01B6}"/>
              </a:ext>
            </a:extLst>
          </p:cNvPr>
          <p:cNvSpPr>
            <a:spLocks noGrp="1"/>
          </p:cNvSpPr>
          <p:nvPr>
            <p:ph type="title"/>
          </p:nvPr>
        </p:nvSpPr>
        <p:spPr>
          <a:xfrm>
            <a:off x="6559826" y="995575"/>
            <a:ext cx="5135764" cy="495300"/>
          </a:xfrm>
        </p:spPr>
        <p:txBody>
          <a:bodyPr/>
          <a:lstStyle/>
          <a:p>
            <a:r>
              <a:rPr lang="en-US" sz="4000" dirty="0"/>
              <a:t>Contents</a:t>
            </a:r>
          </a:p>
        </p:txBody>
      </p:sp>
      <p:pic>
        <p:nvPicPr>
          <p:cNvPr id="8" name="Picture Placeholder 7" descr="A close-up of a drum set">
            <a:extLst>
              <a:ext uri="{FF2B5EF4-FFF2-40B4-BE49-F238E27FC236}">
                <a16:creationId xmlns:a16="http://schemas.microsoft.com/office/drawing/2014/main" id="{D100A0FD-C488-4726-8EF3-3E53B4E7A7BF}"/>
              </a:ext>
              <a:ext uri="{C183D7F6-B498-43B3-948B-1728B52AA6E4}">
                <adec:decorative xmlns:adec="http://schemas.microsoft.com/office/drawing/2017/decorative" val="0"/>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val="0"/>
              </a:ext>
            </a:extLst>
          </a:blip>
          <a:srcRect/>
          <a:stretch/>
        </p:blipFill>
        <p:spPr>
          <a:xfrm>
            <a:off x="0" y="0"/>
            <a:ext cx="6096000" cy="6858000"/>
          </a:xfrm>
        </p:spPr>
      </p:pic>
      <p:sp>
        <p:nvSpPr>
          <p:cNvPr id="18" name="Text Placeholder 17">
            <a:extLst>
              <a:ext uri="{FF2B5EF4-FFF2-40B4-BE49-F238E27FC236}">
                <a16:creationId xmlns:a16="http://schemas.microsoft.com/office/drawing/2014/main" id="{E104D264-19F5-47BB-9134-C9A3CEBC78EB}"/>
              </a:ext>
            </a:extLst>
          </p:cNvPr>
          <p:cNvSpPr>
            <a:spLocks noGrp="1"/>
          </p:cNvSpPr>
          <p:nvPr>
            <p:ph type="body" sz="quarter" idx="15"/>
          </p:nvPr>
        </p:nvSpPr>
        <p:spPr>
          <a:xfrm>
            <a:off x="6559826" y="1789866"/>
            <a:ext cx="5135764" cy="4810959"/>
          </a:xfrm>
        </p:spPr>
        <p:txBody>
          <a:bodyPr/>
          <a:lstStyle/>
          <a:p>
            <a:r>
              <a:rPr lang="en-US" sz="2800" b="1" dirty="0"/>
              <a:t>Introduction​</a:t>
            </a:r>
          </a:p>
          <a:p>
            <a:r>
              <a:rPr lang="en-US" sz="2800" b="1" dirty="0"/>
              <a:t>Timeline</a:t>
            </a:r>
          </a:p>
          <a:p>
            <a:r>
              <a:rPr lang="en-US" sz="2800" b="1" dirty="0"/>
              <a:t>Location Information</a:t>
            </a:r>
          </a:p>
          <a:p>
            <a:r>
              <a:rPr lang="en-US" sz="2800" b="1" dirty="0"/>
              <a:t>Sponsorship Packages</a:t>
            </a:r>
          </a:p>
          <a:p>
            <a:r>
              <a:rPr lang="en-US" sz="2800" b="1" dirty="0"/>
              <a:t>Exhibit Options</a:t>
            </a:r>
          </a:p>
          <a:p>
            <a:r>
              <a:rPr lang="en-US" sz="2800" b="1" dirty="0"/>
              <a:t>Additional Options</a:t>
            </a:r>
          </a:p>
          <a:p>
            <a:r>
              <a:rPr lang="en-US" sz="2800" b="1" dirty="0"/>
              <a:t>Registration </a:t>
            </a:r>
          </a:p>
        </p:txBody>
      </p:sp>
      <p:sp>
        <p:nvSpPr>
          <p:cNvPr id="5" name="Slide Number Placeholder 4">
            <a:extLst>
              <a:ext uri="{FF2B5EF4-FFF2-40B4-BE49-F238E27FC236}">
                <a16:creationId xmlns:a16="http://schemas.microsoft.com/office/drawing/2014/main" id="{44084D5E-27CA-4C1F-A2EC-760AE93FE4D9}"/>
              </a:ext>
            </a:extLst>
          </p:cNvPr>
          <p:cNvSpPr>
            <a:spLocks noGrp="1"/>
          </p:cNvSpPr>
          <p:nvPr>
            <p:ph type="sldNum" sz="quarter" idx="12"/>
          </p:nvPr>
        </p:nvSpPr>
        <p:spPr>
          <a:xfrm>
            <a:off x="753862" y="6356350"/>
            <a:ext cx="2743200" cy="365125"/>
          </a:xfrm>
        </p:spPr>
        <p:txBody>
          <a:bodyPr/>
          <a:lstStyle/>
          <a:p>
            <a:fld id="{7A9E80BB-C0DF-4F1B-8821-E3FD53412EFF}" type="slidenum">
              <a:rPr lang="en-US" smtClean="0"/>
              <a:pPr/>
              <a:t>2</a:t>
            </a:fld>
            <a:endParaRPr lang="en-US" dirty="0"/>
          </a:p>
        </p:txBody>
      </p:sp>
      <p:pic>
        <p:nvPicPr>
          <p:cNvPr id="15" name="Graphic 14" descr="Business people giving thumbs up">
            <a:extLst>
              <a:ext uri="{FF2B5EF4-FFF2-40B4-BE49-F238E27FC236}">
                <a16:creationId xmlns:a16="http://schemas.microsoft.com/office/drawing/2014/main" id="{A2A52314-D977-4B70-A52B-BD18C4129803}"/>
              </a:ext>
              <a:ext uri="{C183D7F6-B498-43B3-948B-1728B52AA6E4}">
                <adec:decorative xmlns:adec="http://schemas.microsoft.com/office/drawing/2017/decorative" val="1"/>
              </a:ext>
            </a:extLst>
          </p:cNvPr>
          <p:cNvPicPr>
            <a:picLocks noChangeAspect="1"/>
          </p:cNvPicPr>
          <p:nvPr/>
        </p:nvPicPr>
        <p:blipFill>
          <a:blip r:embed="rId3"/>
          <a:srcRect l="21531" r="21531"/>
          <a:stretch/>
        </p:blipFill>
        <p:spPr>
          <a:xfrm>
            <a:off x="0" y="0"/>
            <a:ext cx="6096000" cy="6858000"/>
          </a:xfrm>
          <a:prstGeom prst="rect">
            <a:avLst/>
          </a:prstGeom>
        </p:spPr>
      </p:pic>
      <p:sp>
        <p:nvSpPr>
          <p:cNvPr id="2" name="Oval 1">
            <a:extLst>
              <a:ext uri="{FF2B5EF4-FFF2-40B4-BE49-F238E27FC236}">
                <a16:creationId xmlns:a16="http://schemas.microsoft.com/office/drawing/2014/main" id="{7CE105DD-7EEC-C240-EB37-FDBD6E490374}"/>
              </a:ext>
            </a:extLst>
          </p:cNvPr>
          <p:cNvSpPr/>
          <p:nvPr/>
        </p:nvSpPr>
        <p:spPr>
          <a:xfrm>
            <a:off x="7153275" y="-1123950"/>
            <a:ext cx="9123563" cy="8124825"/>
          </a:xfrm>
          <a:prstGeom prst="ellipse">
            <a:avLst/>
          </a:prstGeom>
          <a:solidFill>
            <a:schemeClr val="bg1">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20942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33">
            <a:extLst>
              <a:ext uri="{FF2B5EF4-FFF2-40B4-BE49-F238E27FC236}">
                <a16:creationId xmlns:a16="http://schemas.microsoft.com/office/drawing/2014/main" id="{FFDFC4E2-C9DE-4F2E-A89C-715209C07046}"/>
              </a:ext>
            </a:extLst>
          </p:cNvPr>
          <p:cNvSpPr>
            <a:spLocks noGrp="1"/>
          </p:cNvSpPr>
          <p:nvPr>
            <p:ph type="title"/>
          </p:nvPr>
        </p:nvSpPr>
        <p:spPr>
          <a:xfrm>
            <a:off x="706247" y="398439"/>
            <a:ext cx="3324577" cy="1034385"/>
          </a:xfrm>
        </p:spPr>
        <p:txBody>
          <a:bodyPr/>
          <a:lstStyle/>
          <a:p>
            <a:r>
              <a:rPr lang="en-US" sz="3600" dirty="0"/>
              <a:t>You’re Invited</a:t>
            </a:r>
          </a:p>
        </p:txBody>
      </p:sp>
      <p:sp>
        <p:nvSpPr>
          <p:cNvPr id="16" name="Text Placeholder 15">
            <a:extLst>
              <a:ext uri="{FF2B5EF4-FFF2-40B4-BE49-F238E27FC236}">
                <a16:creationId xmlns:a16="http://schemas.microsoft.com/office/drawing/2014/main" id="{56E7A249-5611-42FD-975D-23A8754CDE38}"/>
              </a:ext>
            </a:extLst>
          </p:cNvPr>
          <p:cNvSpPr>
            <a:spLocks noGrp="1"/>
          </p:cNvSpPr>
          <p:nvPr>
            <p:ph type="body" sz="quarter" idx="15"/>
          </p:nvPr>
        </p:nvSpPr>
        <p:spPr>
          <a:xfrm>
            <a:off x="4555461" y="568832"/>
            <a:ext cx="6547507" cy="2456489"/>
          </a:xfrm>
        </p:spPr>
        <p:txBody>
          <a:bodyPr/>
          <a:lstStyle/>
          <a:p>
            <a:pPr marL="0" marR="0">
              <a:spcBef>
                <a:spcPts val="0"/>
              </a:spcBef>
              <a:spcAft>
                <a:spcPts val="0"/>
              </a:spcAft>
            </a:pPr>
            <a:r>
              <a:rPr lang="en-US" spc="0" dirty="0">
                <a:effectLst/>
                <a:latin typeface="Arial" panose="020B0604020202020204" pitchFamily="34" charset="0"/>
                <a:ea typeface="Times New Roman" panose="02020603050405020304" pitchFamily="18" charset="0"/>
                <a:cs typeface="Arial" panose="020B0604020202020204" pitchFamily="34" charset="0"/>
              </a:rPr>
              <a:t>You’re invited to join us for our 2023 Conference. From October 22</a:t>
            </a:r>
            <a:r>
              <a:rPr lang="en-US" spc="0" baseline="30000" dirty="0">
                <a:effectLst/>
                <a:latin typeface="Arial" panose="020B0604020202020204" pitchFamily="34" charset="0"/>
                <a:ea typeface="Times New Roman" panose="02020603050405020304" pitchFamily="18" charset="0"/>
                <a:cs typeface="Arial" panose="020B0604020202020204" pitchFamily="34" charset="0"/>
              </a:rPr>
              <a:t>nd</a:t>
            </a:r>
            <a:r>
              <a:rPr lang="en-US" spc="0" dirty="0">
                <a:effectLst/>
                <a:latin typeface="Arial" panose="020B0604020202020204" pitchFamily="34" charset="0"/>
                <a:ea typeface="Times New Roman" panose="02020603050405020304" pitchFamily="18" charset="0"/>
                <a:cs typeface="Arial" panose="020B0604020202020204" pitchFamily="34" charset="0"/>
              </a:rPr>
              <a:t>  – 25</a:t>
            </a:r>
            <a:r>
              <a:rPr lang="en-US" spc="0" baseline="30000" dirty="0">
                <a:effectLst/>
                <a:latin typeface="Arial" panose="020B0604020202020204" pitchFamily="34" charset="0"/>
                <a:ea typeface="Times New Roman" panose="02020603050405020304" pitchFamily="18" charset="0"/>
                <a:cs typeface="Arial" panose="020B0604020202020204" pitchFamily="34" charset="0"/>
              </a:rPr>
              <a:t>th</a:t>
            </a:r>
            <a:r>
              <a:rPr lang="en-US" spc="0" dirty="0">
                <a:effectLst/>
                <a:latin typeface="Arial" panose="020B0604020202020204" pitchFamily="34" charset="0"/>
                <a:ea typeface="Times New Roman" panose="02020603050405020304" pitchFamily="18" charset="0"/>
                <a:cs typeface="Arial" panose="020B0604020202020204" pitchFamily="34" charset="0"/>
              </a:rPr>
              <a:t>, the conference will be hosted at the Gurney’s Newport Resort in Newport, Rhode Island.</a:t>
            </a:r>
          </a:p>
          <a:p>
            <a:pPr marL="0" marR="0">
              <a:spcBef>
                <a:spcPts val="0"/>
              </a:spcBef>
              <a:spcAft>
                <a:spcPts val="0"/>
              </a:spcAft>
            </a:pPr>
            <a:r>
              <a:rPr lang="en-US" spc="0" dirty="0">
                <a:effectLst/>
                <a:latin typeface="Arial" panose="020B0604020202020204" pitchFamily="34" charset="0"/>
                <a:ea typeface="Times New Roman" panose="02020603050405020304" pitchFamily="18" charset="0"/>
                <a:cs typeface="Arial" panose="020B0604020202020204" pitchFamily="34" charset="0"/>
              </a:rPr>
              <a:t> </a:t>
            </a:r>
          </a:p>
          <a:p>
            <a:pPr marL="0" marR="0">
              <a:spcBef>
                <a:spcPts val="0"/>
              </a:spcBef>
              <a:spcAft>
                <a:spcPts val="0"/>
              </a:spcAft>
            </a:pPr>
            <a:r>
              <a:rPr lang="en-US" spc="0" dirty="0">
                <a:effectLst/>
                <a:latin typeface="Arial" panose="020B0604020202020204" pitchFamily="34" charset="0"/>
                <a:ea typeface="Times New Roman" panose="02020603050405020304" pitchFamily="18" charset="0"/>
                <a:cs typeface="Arial" panose="020B0604020202020204" pitchFamily="34" charset="0"/>
              </a:rPr>
              <a:t>During the conference, over 100 procurement professionals will gather for interactive educational sessions and networking. As an industry leader, your involvement as an exhibitor and sponsor brings us closer to reaching a mutual goal of </a:t>
            </a:r>
            <a:r>
              <a:rPr lang="en-US" spc="0" dirty="0">
                <a:latin typeface="Arial" panose="020B0604020202020204" pitchFamily="34" charset="0"/>
                <a:cs typeface="Arial" panose="020B0604020202020204" pitchFamily="34" charset="0"/>
              </a:rPr>
              <a:t>advancing institutional and individual success through innovative procurement strategies.</a:t>
            </a:r>
          </a:p>
        </p:txBody>
      </p:sp>
      <p:sp>
        <p:nvSpPr>
          <p:cNvPr id="5" name="Slide Number Placeholder 4">
            <a:extLst>
              <a:ext uri="{FF2B5EF4-FFF2-40B4-BE49-F238E27FC236}">
                <a16:creationId xmlns:a16="http://schemas.microsoft.com/office/drawing/2014/main" id="{54C93D79-8EC5-46CD-AA16-7851250E7598}"/>
              </a:ext>
            </a:extLst>
          </p:cNvPr>
          <p:cNvSpPr>
            <a:spLocks noGrp="1"/>
          </p:cNvSpPr>
          <p:nvPr>
            <p:ph type="sldNum" sz="quarter" idx="16"/>
          </p:nvPr>
        </p:nvSpPr>
        <p:spPr>
          <a:xfrm>
            <a:off x="0" y="6356350"/>
            <a:ext cx="3497062" cy="501650"/>
          </a:xfrm>
        </p:spPr>
        <p:txBody>
          <a:bodyPr/>
          <a:lstStyle/>
          <a:p>
            <a:fld id="{7A9E80BB-C0DF-4F1B-8821-E3FD53412EFF}" type="slidenum">
              <a:rPr lang="en-US" smtClean="0"/>
              <a:pPr/>
              <a:t>3</a:t>
            </a:fld>
            <a:endParaRPr lang="en-US" dirty="0"/>
          </a:p>
        </p:txBody>
      </p:sp>
      <p:sp>
        <p:nvSpPr>
          <p:cNvPr id="4" name="Footer Placeholder 3">
            <a:extLst>
              <a:ext uri="{FF2B5EF4-FFF2-40B4-BE49-F238E27FC236}">
                <a16:creationId xmlns:a16="http://schemas.microsoft.com/office/drawing/2014/main" id="{D4BF3A7C-6F25-4CD0-85C5-EE1A21BCBFA4}"/>
              </a:ext>
            </a:extLst>
          </p:cNvPr>
          <p:cNvSpPr>
            <a:spLocks noGrp="1"/>
          </p:cNvSpPr>
          <p:nvPr>
            <p:ph type="ftr" sz="quarter" idx="4294967295"/>
          </p:nvPr>
        </p:nvSpPr>
        <p:spPr>
          <a:xfrm>
            <a:off x="3497062" y="6356350"/>
            <a:ext cx="5197878" cy="501650"/>
          </a:xfrm>
          <a:prstGeom prst="rect">
            <a:avLst/>
          </a:prstGeom>
        </p:spPr>
        <p:txBody>
          <a:bodyPr/>
          <a:lstStyle/>
          <a:p>
            <a:r>
              <a:rPr lang="en-US" dirty="0"/>
              <a:t>Presentation Title</a:t>
            </a:r>
          </a:p>
        </p:txBody>
      </p:sp>
      <p:sp>
        <p:nvSpPr>
          <p:cNvPr id="3" name="Date Placeholder 2">
            <a:extLst>
              <a:ext uri="{FF2B5EF4-FFF2-40B4-BE49-F238E27FC236}">
                <a16:creationId xmlns:a16="http://schemas.microsoft.com/office/drawing/2014/main" id="{E98DCB15-B29C-40F0-9B09-422989A48601}"/>
              </a:ext>
            </a:extLst>
          </p:cNvPr>
          <p:cNvSpPr>
            <a:spLocks noGrp="1"/>
          </p:cNvSpPr>
          <p:nvPr>
            <p:ph type="dt" sz="half" idx="4294967295"/>
          </p:nvPr>
        </p:nvSpPr>
        <p:spPr>
          <a:xfrm>
            <a:off x="8694940" y="6356350"/>
            <a:ext cx="3497060" cy="501650"/>
          </a:xfrm>
          <a:prstGeom prst="rect">
            <a:avLst/>
          </a:prstGeom>
        </p:spPr>
        <p:txBody>
          <a:bodyPr/>
          <a:lstStyle/>
          <a:p>
            <a:r>
              <a:rPr lang="en-US" dirty="0"/>
              <a:t>20XX</a:t>
            </a:r>
          </a:p>
        </p:txBody>
      </p:sp>
      <p:pic>
        <p:nvPicPr>
          <p:cNvPr id="10" name="Picture Placeholder 9" descr="Blue abstract showing data flow">
            <a:extLst>
              <a:ext uri="{FF2B5EF4-FFF2-40B4-BE49-F238E27FC236}">
                <a16:creationId xmlns:a16="http://schemas.microsoft.com/office/drawing/2014/main" id="{EFFBD2A3-CF35-7D39-7F9F-C5F2EA9F30F0}"/>
              </a:ext>
            </a:extLst>
          </p:cNvPr>
          <p:cNvPicPr>
            <a:picLocks noGrp="1" noChangeAspect="1"/>
          </p:cNvPicPr>
          <p:nvPr>
            <p:ph type="pic" sz="quarter" idx="13"/>
          </p:nvPr>
        </p:nvPicPr>
        <p:blipFill>
          <a:blip r:embed="rId2"/>
          <a:srcRect t="28901" b="28901"/>
          <a:stretch/>
        </p:blipFill>
        <p:spPr>
          <a:xfrm>
            <a:off x="0" y="3620277"/>
            <a:ext cx="12192000" cy="3237721"/>
          </a:xfrm>
        </p:spPr>
      </p:pic>
    </p:spTree>
    <p:extLst>
      <p:ext uri="{BB962C8B-B14F-4D97-AF65-F5344CB8AC3E}">
        <p14:creationId xmlns:p14="http://schemas.microsoft.com/office/powerpoint/2010/main" val="7667420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A6B93859-6CC9-460B-B8B1-418AD8A8FF00}"/>
              </a:ext>
            </a:extLst>
          </p:cNvPr>
          <p:cNvSpPr>
            <a:spLocks noGrp="1"/>
          </p:cNvSpPr>
          <p:nvPr>
            <p:ph type="title"/>
          </p:nvPr>
        </p:nvSpPr>
        <p:spPr>
          <a:xfrm>
            <a:off x="735562" y="514418"/>
            <a:ext cx="10515600" cy="501852"/>
          </a:xfrm>
        </p:spPr>
        <p:txBody>
          <a:bodyPr/>
          <a:lstStyle/>
          <a:p>
            <a:pPr algn="ctr"/>
            <a:r>
              <a:rPr lang="en-US" sz="4000" noProof="0" dirty="0"/>
              <a:t>Conference Timeline</a:t>
            </a:r>
            <a:endParaRPr lang="en-US" sz="4000" dirty="0"/>
          </a:p>
        </p:txBody>
      </p:sp>
      <p:graphicFrame>
        <p:nvGraphicFramePr>
          <p:cNvPr id="20" name="Content Placeholder 6">
            <a:extLst>
              <a:ext uri="{FF2B5EF4-FFF2-40B4-BE49-F238E27FC236}">
                <a16:creationId xmlns:a16="http://schemas.microsoft.com/office/drawing/2014/main" id="{8975F31C-03AB-4E9E-A587-C62299315044}"/>
              </a:ext>
              <a:ext uri="{C183D7F6-B498-43B3-948B-1728B52AA6E4}">
                <adec:decorative xmlns:adec="http://schemas.microsoft.com/office/drawing/2017/decorative" val="1"/>
              </a:ext>
            </a:extLst>
          </p:cNvPr>
          <p:cNvGraphicFramePr>
            <a:graphicFrameLocks noGrp="1"/>
          </p:cNvGraphicFramePr>
          <p:nvPr>
            <p:ph sz="quarter" idx="15"/>
            <p:extLst>
              <p:ext uri="{D42A27DB-BD31-4B8C-83A1-F6EECF244321}">
                <p14:modId xmlns:p14="http://schemas.microsoft.com/office/powerpoint/2010/main" val="3516860154"/>
              </p:ext>
            </p:extLst>
          </p:nvPr>
        </p:nvGraphicFramePr>
        <p:xfrm>
          <a:off x="838200" y="1495424"/>
          <a:ext cx="10515600" cy="49893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E82D2F98-0CDA-431A-810A-FD67B3952042}"/>
              </a:ext>
            </a:extLst>
          </p:cNvPr>
          <p:cNvSpPr>
            <a:spLocks noGrp="1"/>
          </p:cNvSpPr>
          <p:nvPr>
            <p:ph type="sldNum" sz="quarter" idx="12"/>
          </p:nvPr>
        </p:nvSpPr>
        <p:spPr>
          <a:xfrm>
            <a:off x="9207397" y="6343582"/>
            <a:ext cx="2743200" cy="365125"/>
          </a:xfrm>
        </p:spPr>
        <p:txBody>
          <a:bodyPr/>
          <a:lstStyle/>
          <a:p>
            <a:fld id="{7A9E80BB-C0DF-4F1B-8821-E3FD53412EFF}" type="slidenum">
              <a:rPr lang="en-US" smtClean="0"/>
              <a:pPr/>
              <a:t>4</a:t>
            </a:fld>
            <a:endParaRPr lang="en-US" dirty="0"/>
          </a:p>
        </p:txBody>
      </p:sp>
    </p:spTree>
    <p:extLst>
      <p:ext uri="{BB962C8B-B14F-4D97-AF65-F5344CB8AC3E}">
        <p14:creationId xmlns:p14="http://schemas.microsoft.com/office/powerpoint/2010/main" val="3300886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3FD98B7-BC6B-91DC-08CA-C360769E8997}"/>
              </a:ext>
            </a:extLst>
          </p:cNvPr>
          <p:cNvSpPr>
            <a:spLocks noGrp="1"/>
          </p:cNvSpPr>
          <p:nvPr>
            <p:ph type="title"/>
          </p:nvPr>
        </p:nvSpPr>
        <p:spPr/>
        <p:txBody>
          <a:bodyPr/>
          <a:lstStyle/>
          <a:p>
            <a:r>
              <a:rPr lang="en-US" sz="3600" dirty="0"/>
              <a:t>Location &amp; overnight accommodations</a:t>
            </a:r>
          </a:p>
        </p:txBody>
      </p:sp>
      <p:sp>
        <p:nvSpPr>
          <p:cNvPr id="7" name="Content Placeholder 6">
            <a:extLst>
              <a:ext uri="{FF2B5EF4-FFF2-40B4-BE49-F238E27FC236}">
                <a16:creationId xmlns:a16="http://schemas.microsoft.com/office/drawing/2014/main" id="{B99DA98F-9698-DDF2-24FC-90CB1A9ED7FB}"/>
              </a:ext>
            </a:extLst>
          </p:cNvPr>
          <p:cNvSpPr>
            <a:spLocks noGrp="1"/>
          </p:cNvSpPr>
          <p:nvPr>
            <p:ph sz="quarter" idx="15"/>
          </p:nvPr>
        </p:nvSpPr>
        <p:spPr>
          <a:xfrm>
            <a:off x="753862" y="1771650"/>
            <a:ext cx="10580888" cy="4259263"/>
          </a:xfrm>
        </p:spPr>
        <p:txBody>
          <a:bodyPr/>
          <a:lstStyle/>
          <a:p>
            <a:r>
              <a:rPr lang="en-US" b="1" dirty="0">
                <a:latin typeface="Arial" panose="020B0604020202020204" pitchFamily="34" charset="0"/>
                <a:cs typeface="Arial" panose="020B0604020202020204" pitchFamily="34" charset="0"/>
              </a:rPr>
              <a:t>CONFERENCE HOTEL</a:t>
            </a:r>
          </a:p>
          <a:p>
            <a:r>
              <a:rPr lang="en-US" sz="1400" dirty="0">
                <a:latin typeface="Arial" panose="020B0604020202020204" pitchFamily="34" charset="0"/>
                <a:cs typeface="Arial" panose="020B0604020202020204" pitchFamily="34" charset="0"/>
              </a:rPr>
              <a:t>Gurney’s Newport Resort</a:t>
            </a:r>
          </a:p>
          <a:p>
            <a:r>
              <a:rPr lang="en-US" sz="1400" dirty="0">
                <a:latin typeface="Arial" panose="020B0604020202020204" pitchFamily="34" charset="0"/>
                <a:cs typeface="Arial" panose="020B0604020202020204" pitchFamily="34" charset="0"/>
              </a:rPr>
              <a:t>1 Goat Island</a:t>
            </a:r>
          </a:p>
          <a:p>
            <a:r>
              <a:rPr lang="en-US" sz="1400" dirty="0">
                <a:latin typeface="Arial" panose="020B0604020202020204" pitchFamily="34" charset="0"/>
                <a:cs typeface="Arial" panose="020B0604020202020204" pitchFamily="34" charset="0"/>
              </a:rPr>
              <a:t>Newport, RI 02840</a:t>
            </a:r>
          </a:p>
          <a:p>
            <a:r>
              <a:rPr lang="en-US" sz="1400" dirty="0">
                <a:latin typeface="Arial" panose="020B0604020202020204" pitchFamily="34" charset="0"/>
                <a:cs typeface="Arial" panose="020B0604020202020204" pitchFamily="34" charset="0"/>
              </a:rPr>
              <a:t>401-849-2600</a:t>
            </a:r>
          </a:p>
          <a:p>
            <a:endParaRPr lang="en-US" sz="1400"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PARKING </a:t>
            </a:r>
          </a:p>
          <a:p>
            <a:r>
              <a:rPr lang="en-US" sz="1400" dirty="0">
                <a:latin typeface="Arial" panose="020B0604020202020204" pitchFamily="34" charset="0"/>
                <a:cs typeface="Arial" panose="020B0604020202020204" pitchFamily="34" charset="0"/>
              </a:rPr>
              <a:t>Gurney’s offers free parking at their onsite lot. </a:t>
            </a:r>
          </a:p>
          <a:p>
            <a:endParaRPr lang="en-US" sz="1400"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LOADING</a:t>
            </a:r>
          </a:p>
          <a:p>
            <a:r>
              <a:rPr lang="en-US" sz="1400" dirty="0">
                <a:latin typeface="Arial" panose="020B0604020202020204" pitchFamily="34" charset="0"/>
                <a:cs typeface="Arial" panose="020B0604020202020204" pitchFamily="34" charset="0"/>
              </a:rPr>
              <a:t>The conference will be held in the event and conference wing of the hotel.  </a:t>
            </a:r>
          </a:p>
        </p:txBody>
      </p:sp>
      <p:sp>
        <p:nvSpPr>
          <p:cNvPr id="5" name="Slide Number Placeholder 4">
            <a:extLst>
              <a:ext uri="{FF2B5EF4-FFF2-40B4-BE49-F238E27FC236}">
                <a16:creationId xmlns:a16="http://schemas.microsoft.com/office/drawing/2014/main" id="{EAADECF0-2F9D-DE78-653D-F5BB31CE67C8}"/>
              </a:ext>
            </a:extLst>
          </p:cNvPr>
          <p:cNvSpPr>
            <a:spLocks noGrp="1"/>
          </p:cNvSpPr>
          <p:nvPr>
            <p:ph type="sldNum" sz="quarter" idx="16"/>
          </p:nvPr>
        </p:nvSpPr>
        <p:spPr/>
        <p:txBody>
          <a:bodyPr/>
          <a:lstStyle/>
          <a:p>
            <a:fld id="{7A9E80BB-C0DF-4F1B-8821-E3FD53412EFF}" type="slidenum">
              <a:rPr lang="en-US" smtClean="0"/>
              <a:pPr/>
              <a:t>5</a:t>
            </a:fld>
            <a:endParaRPr lang="en-US" dirty="0"/>
          </a:p>
        </p:txBody>
      </p:sp>
    </p:spTree>
    <p:extLst>
      <p:ext uri="{BB962C8B-B14F-4D97-AF65-F5344CB8AC3E}">
        <p14:creationId xmlns:p14="http://schemas.microsoft.com/office/powerpoint/2010/main" val="37580061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0A365D2C-2AF4-4356-BA8C-0913B319071A}"/>
              </a:ext>
            </a:extLst>
          </p:cNvPr>
          <p:cNvSpPr>
            <a:spLocks noGrp="1"/>
          </p:cNvSpPr>
          <p:nvPr>
            <p:ph type="title"/>
          </p:nvPr>
        </p:nvSpPr>
        <p:spPr>
          <a:xfrm>
            <a:off x="458018" y="1030733"/>
            <a:ext cx="7762251" cy="1091681"/>
          </a:xfrm>
          <a:noFill/>
        </p:spPr>
        <p:txBody>
          <a:bodyPr/>
          <a:lstStyle/>
          <a:p>
            <a:r>
              <a:rPr lang="en-US" noProof="0" dirty="0"/>
              <a:t>Sponsorship PACKAGES</a:t>
            </a:r>
            <a:endParaRPr lang="en-US" dirty="0"/>
          </a:p>
        </p:txBody>
      </p:sp>
      <p:pic>
        <p:nvPicPr>
          <p:cNvPr id="6" name="Picture Placeholder 9" descr="Blue abstract showing data flow">
            <a:extLst>
              <a:ext uri="{FF2B5EF4-FFF2-40B4-BE49-F238E27FC236}">
                <a16:creationId xmlns:a16="http://schemas.microsoft.com/office/drawing/2014/main" id="{3716469E-90FE-77AB-FC95-5447E45827CA}"/>
              </a:ext>
            </a:extLst>
          </p:cNvPr>
          <p:cNvPicPr>
            <a:picLocks noGrp="1" noChangeAspect="1"/>
          </p:cNvPicPr>
          <p:nvPr>
            <p:ph type="pic" sz="quarter" idx="13"/>
          </p:nvPr>
        </p:nvPicPr>
        <p:blipFill>
          <a:blip r:embed="rId2"/>
          <a:srcRect t="28901" b="28901"/>
          <a:stretch/>
        </p:blipFill>
        <p:spPr>
          <a:xfrm>
            <a:off x="0" y="3620277"/>
            <a:ext cx="12192000" cy="3237721"/>
          </a:xfrm>
        </p:spPr>
      </p:pic>
    </p:spTree>
    <p:extLst>
      <p:ext uri="{BB962C8B-B14F-4D97-AF65-F5344CB8AC3E}">
        <p14:creationId xmlns:p14="http://schemas.microsoft.com/office/powerpoint/2010/main" val="17201378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itle 115">
            <a:extLst>
              <a:ext uri="{FF2B5EF4-FFF2-40B4-BE49-F238E27FC236}">
                <a16:creationId xmlns:a16="http://schemas.microsoft.com/office/drawing/2014/main" id="{0E21B6C9-B13E-4630-B3E3-696DE284DDC7}"/>
              </a:ext>
            </a:extLst>
          </p:cNvPr>
          <p:cNvSpPr>
            <a:spLocks noGrp="1"/>
          </p:cNvSpPr>
          <p:nvPr>
            <p:ph type="title"/>
          </p:nvPr>
        </p:nvSpPr>
        <p:spPr>
          <a:xfrm>
            <a:off x="753862" y="524565"/>
            <a:ext cx="10941728" cy="576447"/>
          </a:xfrm>
        </p:spPr>
        <p:txBody>
          <a:bodyPr/>
          <a:lstStyle/>
          <a:p>
            <a:r>
              <a:rPr lang="en-US" sz="4000" dirty="0"/>
              <a:t>Sponsorship packages</a:t>
            </a:r>
          </a:p>
        </p:txBody>
      </p:sp>
      <p:pic>
        <p:nvPicPr>
          <p:cNvPr id="25" name="Picture Placeholder 24" descr="Four organic shapes">
            <a:extLst>
              <a:ext uri="{FF2B5EF4-FFF2-40B4-BE49-F238E27FC236}">
                <a16:creationId xmlns:a16="http://schemas.microsoft.com/office/drawing/2014/main" id="{F35EA76C-D533-4B0A-9764-B033BCE0988D}"/>
              </a:ext>
            </a:extLst>
          </p:cNvPr>
          <p:cNvPicPr>
            <a:picLocks noGrp="1" noChangeAspect="1"/>
          </p:cNvPicPr>
          <p:nvPr>
            <p:ph type="pic" sz="quarter" idx="23"/>
          </p:nvPr>
        </p:nvPicPr>
        <p:blipFill>
          <a:blip r:embed="rId2">
            <a:extLst>
              <a:ext uri="{96DAC541-7B7A-43D3-8B79-37D633B846F1}">
                <asvg:svgBlip xmlns:asvg="http://schemas.microsoft.com/office/drawing/2016/SVG/main" r:embed="rId3"/>
              </a:ext>
            </a:extLst>
          </a:blip>
          <a:srcRect/>
          <a:stretch/>
        </p:blipFill>
        <p:spPr>
          <a:xfrm>
            <a:off x="1887895" y="1627938"/>
            <a:ext cx="2002576" cy="2002576"/>
          </a:xfrm>
        </p:spPr>
      </p:pic>
      <p:sp>
        <p:nvSpPr>
          <p:cNvPr id="29" name="Text Placeholder 28">
            <a:extLst>
              <a:ext uri="{FF2B5EF4-FFF2-40B4-BE49-F238E27FC236}">
                <a16:creationId xmlns:a16="http://schemas.microsoft.com/office/drawing/2014/main" id="{5851D7AC-393C-46B8-AFDE-8528D616B0F9}"/>
              </a:ext>
            </a:extLst>
          </p:cNvPr>
          <p:cNvSpPr>
            <a:spLocks noGrp="1"/>
          </p:cNvSpPr>
          <p:nvPr>
            <p:ph type="body" sz="quarter" idx="24"/>
          </p:nvPr>
        </p:nvSpPr>
        <p:spPr>
          <a:xfrm>
            <a:off x="1710357" y="4027270"/>
            <a:ext cx="2357652" cy="475149"/>
          </a:xfrm>
        </p:spPr>
        <p:txBody>
          <a:bodyPr/>
          <a:lstStyle/>
          <a:p>
            <a:r>
              <a:rPr lang="en-US" sz="2400" dirty="0"/>
              <a:t>Platinum sponsorship</a:t>
            </a:r>
          </a:p>
        </p:txBody>
      </p:sp>
      <p:sp>
        <p:nvSpPr>
          <p:cNvPr id="30" name="Text Placeholder 29">
            <a:extLst>
              <a:ext uri="{FF2B5EF4-FFF2-40B4-BE49-F238E27FC236}">
                <a16:creationId xmlns:a16="http://schemas.microsoft.com/office/drawing/2014/main" id="{9BF25EEC-C9FE-4770-AC5B-005A78638AD6}"/>
              </a:ext>
            </a:extLst>
          </p:cNvPr>
          <p:cNvSpPr>
            <a:spLocks noGrp="1"/>
          </p:cNvSpPr>
          <p:nvPr>
            <p:ph type="body" sz="quarter" idx="25"/>
          </p:nvPr>
        </p:nvSpPr>
        <p:spPr>
          <a:xfrm>
            <a:off x="1710357" y="4502418"/>
            <a:ext cx="2357652" cy="475147"/>
          </a:xfrm>
        </p:spPr>
        <p:txBody>
          <a:bodyPr/>
          <a:lstStyle/>
          <a:p>
            <a:r>
              <a:rPr lang="en-US" sz="2800" dirty="0"/>
              <a:t>$6000</a:t>
            </a:r>
          </a:p>
        </p:txBody>
      </p:sp>
      <p:pic>
        <p:nvPicPr>
          <p:cNvPr id="31" name="Picture Placeholder 30" descr="Three organic shapes reminiscent of rocks">
            <a:extLst>
              <a:ext uri="{FF2B5EF4-FFF2-40B4-BE49-F238E27FC236}">
                <a16:creationId xmlns:a16="http://schemas.microsoft.com/office/drawing/2014/main" id="{321792FD-577A-4202-9436-69E0EE2D30D8}"/>
              </a:ext>
            </a:extLst>
          </p:cNvPr>
          <p:cNvPicPr>
            <a:picLocks noGrp="1" noChangeAspect="1"/>
          </p:cNvPicPr>
          <p:nvPr>
            <p:ph type="pic" sz="quarter" idx="26"/>
          </p:nvPr>
        </p:nvPicPr>
        <p:blipFill>
          <a:blip r:embed="rId4">
            <a:extLst>
              <a:ext uri="{96DAC541-7B7A-43D3-8B79-37D633B846F1}">
                <asvg:svgBlip xmlns:asvg="http://schemas.microsoft.com/office/drawing/2016/SVG/main" r:embed="rId5"/>
              </a:ext>
            </a:extLst>
          </a:blip>
          <a:srcRect/>
          <a:stretch/>
        </p:blipFill>
        <p:spPr>
          <a:xfrm>
            <a:off x="4986599" y="1726673"/>
            <a:ext cx="2015797" cy="2015797"/>
          </a:xfrm>
        </p:spPr>
      </p:pic>
      <p:sp>
        <p:nvSpPr>
          <p:cNvPr id="32" name="Text Placeholder 31">
            <a:extLst>
              <a:ext uri="{FF2B5EF4-FFF2-40B4-BE49-F238E27FC236}">
                <a16:creationId xmlns:a16="http://schemas.microsoft.com/office/drawing/2014/main" id="{73F0F196-3E9E-46C2-88BB-0C30FEFD56E7}"/>
              </a:ext>
            </a:extLst>
          </p:cNvPr>
          <p:cNvSpPr>
            <a:spLocks noGrp="1"/>
          </p:cNvSpPr>
          <p:nvPr>
            <p:ph type="body" sz="quarter" idx="27"/>
          </p:nvPr>
        </p:nvSpPr>
        <p:spPr>
          <a:xfrm>
            <a:off x="4809062" y="3999273"/>
            <a:ext cx="2357652" cy="475149"/>
          </a:xfrm>
        </p:spPr>
        <p:txBody>
          <a:bodyPr/>
          <a:lstStyle/>
          <a:p>
            <a:r>
              <a:rPr lang="en-US" sz="2400" dirty="0"/>
              <a:t>Gold </a:t>
            </a:r>
            <a:br>
              <a:rPr lang="en-US" sz="2400" dirty="0"/>
            </a:br>
            <a:r>
              <a:rPr lang="en-US" sz="2400" dirty="0"/>
              <a:t>sponsorship</a:t>
            </a:r>
          </a:p>
        </p:txBody>
      </p:sp>
      <p:sp>
        <p:nvSpPr>
          <p:cNvPr id="33" name="Text Placeholder 32">
            <a:extLst>
              <a:ext uri="{FF2B5EF4-FFF2-40B4-BE49-F238E27FC236}">
                <a16:creationId xmlns:a16="http://schemas.microsoft.com/office/drawing/2014/main" id="{4026F844-E21F-4FB3-BC14-72A64AF26272}"/>
              </a:ext>
            </a:extLst>
          </p:cNvPr>
          <p:cNvSpPr>
            <a:spLocks noGrp="1"/>
          </p:cNvSpPr>
          <p:nvPr>
            <p:ph type="body" sz="quarter" idx="28"/>
          </p:nvPr>
        </p:nvSpPr>
        <p:spPr>
          <a:xfrm>
            <a:off x="4809062" y="4474421"/>
            <a:ext cx="2357652" cy="475147"/>
          </a:xfrm>
        </p:spPr>
        <p:txBody>
          <a:bodyPr/>
          <a:lstStyle/>
          <a:p>
            <a:r>
              <a:rPr lang="en-US" sz="2800" dirty="0"/>
              <a:t>$4000</a:t>
            </a:r>
          </a:p>
        </p:txBody>
      </p:sp>
      <p:pic>
        <p:nvPicPr>
          <p:cNvPr id="41" name="Picture Placeholder 40" descr="Two overlapping organic shapes">
            <a:extLst>
              <a:ext uri="{FF2B5EF4-FFF2-40B4-BE49-F238E27FC236}">
                <a16:creationId xmlns:a16="http://schemas.microsoft.com/office/drawing/2014/main" id="{F67AF7B8-93EC-406F-9CC8-BD0557CF3C29}"/>
              </a:ext>
            </a:extLst>
          </p:cNvPr>
          <p:cNvPicPr>
            <a:picLocks noGrp="1" noChangeAspect="1"/>
          </p:cNvPicPr>
          <p:nvPr>
            <p:ph type="pic" sz="quarter" idx="32"/>
          </p:nvPr>
        </p:nvPicPr>
        <p:blipFill>
          <a:blip r:embed="rId6">
            <a:extLst>
              <a:ext uri="{96DAC541-7B7A-43D3-8B79-37D633B846F1}">
                <asvg:svgBlip xmlns:asvg="http://schemas.microsoft.com/office/drawing/2016/SVG/main" r:embed="rId7"/>
              </a:ext>
            </a:extLst>
          </a:blip>
          <a:srcRect/>
          <a:stretch/>
        </p:blipFill>
        <p:spPr>
          <a:xfrm>
            <a:off x="7973511" y="1726673"/>
            <a:ext cx="2002576" cy="2002576"/>
          </a:xfrm>
        </p:spPr>
      </p:pic>
      <p:sp>
        <p:nvSpPr>
          <p:cNvPr id="35" name="Text Placeholder 34">
            <a:extLst>
              <a:ext uri="{FF2B5EF4-FFF2-40B4-BE49-F238E27FC236}">
                <a16:creationId xmlns:a16="http://schemas.microsoft.com/office/drawing/2014/main" id="{C4984B8B-5A39-4866-8658-FB66C8DB4F82}"/>
              </a:ext>
            </a:extLst>
          </p:cNvPr>
          <p:cNvSpPr>
            <a:spLocks noGrp="1"/>
          </p:cNvSpPr>
          <p:nvPr>
            <p:ph type="body" sz="quarter" idx="33"/>
          </p:nvPr>
        </p:nvSpPr>
        <p:spPr>
          <a:xfrm>
            <a:off x="7791991" y="4004716"/>
            <a:ext cx="2357652" cy="475149"/>
          </a:xfrm>
        </p:spPr>
        <p:txBody>
          <a:bodyPr/>
          <a:lstStyle/>
          <a:p>
            <a:r>
              <a:rPr lang="en-US" sz="2400" dirty="0"/>
              <a:t>Silver </a:t>
            </a:r>
            <a:br>
              <a:rPr lang="en-US" sz="2400" dirty="0"/>
            </a:br>
            <a:r>
              <a:rPr lang="en-US" sz="2400" dirty="0"/>
              <a:t>sponsorship</a:t>
            </a:r>
          </a:p>
        </p:txBody>
      </p:sp>
      <p:sp>
        <p:nvSpPr>
          <p:cNvPr id="36" name="Text Placeholder 35">
            <a:extLst>
              <a:ext uri="{FF2B5EF4-FFF2-40B4-BE49-F238E27FC236}">
                <a16:creationId xmlns:a16="http://schemas.microsoft.com/office/drawing/2014/main" id="{5A8A76BA-E350-46CC-B9EF-65F55916E496}"/>
              </a:ext>
            </a:extLst>
          </p:cNvPr>
          <p:cNvSpPr>
            <a:spLocks noGrp="1"/>
          </p:cNvSpPr>
          <p:nvPr>
            <p:ph type="body" sz="quarter" idx="34"/>
          </p:nvPr>
        </p:nvSpPr>
        <p:spPr>
          <a:xfrm>
            <a:off x="7791991" y="4479864"/>
            <a:ext cx="2357652" cy="475147"/>
          </a:xfrm>
        </p:spPr>
        <p:txBody>
          <a:bodyPr/>
          <a:lstStyle/>
          <a:p>
            <a:r>
              <a:rPr lang="en-US" sz="2800" dirty="0"/>
              <a:t>$2000</a:t>
            </a:r>
          </a:p>
        </p:txBody>
      </p:sp>
      <p:sp>
        <p:nvSpPr>
          <p:cNvPr id="4" name="Slide Number Placeholder 3">
            <a:extLst>
              <a:ext uri="{FF2B5EF4-FFF2-40B4-BE49-F238E27FC236}">
                <a16:creationId xmlns:a16="http://schemas.microsoft.com/office/drawing/2014/main" id="{4D91A0B0-91E4-4514-9893-7544A171D2F7}"/>
              </a:ext>
            </a:extLst>
          </p:cNvPr>
          <p:cNvSpPr>
            <a:spLocks noGrp="1"/>
          </p:cNvSpPr>
          <p:nvPr>
            <p:ph type="sldNum" sz="quarter" idx="12"/>
          </p:nvPr>
        </p:nvSpPr>
        <p:spPr>
          <a:xfrm>
            <a:off x="9235389" y="6279213"/>
            <a:ext cx="2743200" cy="365125"/>
          </a:xfrm>
        </p:spPr>
        <p:txBody>
          <a:bodyPr/>
          <a:lstStyle/>
          <a:p>
            <a:fld id="{7A9E80BB-C0DF-4F1B-8821-E3FD53412EFF}" type="slidenum">
              <a:rPr lang="en-US" smtClean="0"/>
              <a:pPr/>
              <a:t>7</a:t>
            </a:fld>
            <a:endParaRPr lang="en-US" dirty="0"/>
          </a:p>
        </p:txBody>
      </p:sp>
    </p:spTree>
    <p:extLst>
      <p:ext uri="{BB962C8B-B14F-4D97-AF65-F5344CB8AC3E}">
        <p14:creationId xmlns:p14="http://schemas.microsoft.com/office/powerpoint/2010/main" val="13566573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Connector 6">
            <a:extLst>
              <a:ext uri="{FF2B5EF4-FFF2-40B4-BE49-F238E27FC236}">
                <a16:creationId xmlns:a16="http://schemas.microsoft.com/office/drawing/2014/main" id="{DDDF0DF5-34B0-697D-8A81-A684447C545C}"/>
              </a:ext>
            </a:extLst>
          </p:cNvPr>
          <p:cNvSpPr/>
          <p:nvPr/>
        </p:nvSpPr>
        <p:spPr>
          <a:xfrm>
            <a:off x="-3711893" y="-347663"/>
            <a:ext cx="8147374" cy="7553325"/>
          </a:xfrm>
          <a:prstGeom prst="flowChartConnector">
            <a:avLst/>
          </a:prstGeom>
          <a:solidFill>
            <a:schemeClr val="bg1">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Rectangle 5">
            <a:extLst>
              <a:ext uri="{FF2B5EF4-FFF2-40B4-BE49-F238E27FC236}">
                <a16:creationId xmlns:a16="http://schemas.microsoft.com/office/drawing/2014/main" id="{1526D595-9E58-54CB-BA09-6F352107092A}"/>
              </a:ext>
            </a:extLst>
          </p:cNvPr>
          <p:cNvSpPr>
            <a:spLocks/>
          </p:cNvSpPr>
          <p:nvPr/>
        </p:nvSpPr>
        <p:spPr>
          <a:xfrm>
            <a:off x="0" y="-1"/>
            <a:ext cx="4587591" cy="6858000"/>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Placeholder 24" descr="Four organic shapes">
            <a:extLst>
              <a:ext uri="{FF2B5EF4-FFF2-40B4-BE49-F238E27FC236}">
                <a16:creationId xmlns:a16="http://schemas.microsoft.com/office/drawing/2014/main" id="{F35EA76C-D533-4B0A-9764-B033BCE0988D}"/>
              </a:ext>
            </a:extLst>
          </p:cNvPr>
          <p:cNvPicPr>
            <a:picLocks noGrp="1" noChangeAspect="1"/>
          </p:cNvPicPr>
          <p:nvPr>
            <p:ph type="pic" sz="quarter" idx="13"/>
          </p:nvPr>
        </p:nvPicPr>
        <p:blipFill rotWithShape="1">
          <a:blip r:embed="rId2">
            <a:extLst>
              <a:ext uri="{96DAC541-7B7A-43D3-8B79-37D633B846F1}">
                <asvg:svgBlip xmlns:asvg="http://schemas.microsoft.com/office/drawing/2016/SVG/main" r:embed="rId3"/>
              </a:ext>
            </a:extLst>
          </a:blip>
          <a:srcRect l="5556" r="5556"/>
          <a:stretch/>
        </p:blipFill>
        <p:spPr>
          <a:xfrm>
            <a:off x="438030" y="1082402"/>
            <a:ext cx="3594204" cy="4043480"/>
          </a:xfrm>
        </p:spPr>
      </p:pic>
      <p:sp>
        <p:nvSpPr>
          <p:cNvPr id="4" name="Slide Number Placeholder 3">
            <a:extLst>
              <a:ext uri="{FF2B5EF4-FFF2-40B4-BE49-F238E27FC236}">
                <a16:creationId xmlns:a16="http://schemas.microsoft.com/office/drawing/2014/main" id="{4D91A0B0-91E4-4514-9893-7544A171D2F7}"/>
              </a:ext>
            </a:extLst>
          </p:cNvPr>
          <p:cNvSpPr>
            <a:spLocks noGrp="1"/>
          </p:cNvSpPr>
          <p:nvPr>
            <p:ph type="sldNum" sz="quarter" idx="12"/>
          </p:nvPr>
        </p:nvSpPr>
        <p:spPr/>
        <p:txBody>
          <a:bodyPr/>
          <a:lstStyle/>
          <a:p>
            <a:fld id="{7A9E80BB-C0DF-4F1B-8821-E3FD53412EFF}" type="slidenum">
              <a:rPr lang="en-US" smtClean="0"/>
              <a:pPr/>
              <a:t>8</a:t>
            </a:fld>
            <a:endParaRPr lang="en-US" dirty="0"/>
          </a:p>
        </p:txBody>
      </p:sp>
      <p:sp>
        <p:nvSpPr>
          <p:cNvPr id="9" name="Text Placeholder 28">
            <a:extLst>
              <a:ext uri="{FF2B5EF4-FFF2-40B4-BE49-F238E27FC236}">
                <a16:creationId xmlns:a16="http://schemas.microsoft.com/office/drawing/2014/main" id="{32FF647D-69BC-DECC-01C3-B97671D2E515}"/>
              </a:ext>
            </a:extLst>
          </p:cNvPr>
          <p:cNvSpPr txBox="1">
            <a:spLocks/>
          </p:cNvSpPr>
          <p:nvPr/>
        </p:nvSpPr>
        <p:spPr>
          <a:xfrm>
            <a:off x="4945222" y="6187022"/>
            <a:ext cx="5859627" cy="416466"/>
          </a:xfrm>
          <a:prstGeom prst="rect">
            <a:avLst/>
          </a:prstGeom>
        </p:spPr>
        <p:txBody>
          <a:bodyPr/>
          <a:lstStyle>
            <a:lvl1pPr marL="0" indent="0" algn="l" defTabSz="914400" rtl="0" eaLnBrk="1" latinLnBrk="0" hangingPunct="1">
              <a:lnSpc>
                <a:spcPct val="125000"/>
              </a:lnSpc>
              <a:spcBef>
                <a:spcPts val="1000"/>
              </a:spcBef>
              <a:buFont typeface="Arial" panose="020B0604020202020204" pitchFamily="34" charset="0"/>
              <a:buNone/>
              <a:defRPr sz="1800" kern="1200" cap="none" spc="1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600" b="1" dirty="0">
                <a:solidFill>
                  <a:schemeClr val="accent1"/>
                </a:solidFill>
                <a:latin typeface="Arial" panose="020B0604020202020204" pitchFamily="34" charset="0"/>
                <a:cs typeface="Arial" panose="020B0604020202020204" pitchFamily="34" charset="0"/>
              </a:rPr>
              <a:t>SPONSOR INVESTMENT - $6000</a:t>
            </a:r>
            <a:endParaRPr lang="en-US" sz="1400" dirty="0">
              <a:solidFill>
                <a:schemeClr val="accent1"/>
              </a:solidFill>
              <a:latin typeface="Arial" panose="020B0604020202020204" pitchFamily="34" charset="0"/>
              <a:cs typeface="Arial" panose="020B0604020202020204" pitchFamily="34" charset="0"/>
            </a:endParaRPr>
          </a:p>
          <a:p>
            <a:pPr>
              <a:lnSpc>
                <a:spcPct val="100000"/>
              </a:lnSpc>
            </a:pPr>
            <a:endParaRPr lang="en-US" sz="1400" dirty="0">
              <a:latin typeface="Arial" panose="020B0604020202020204" pitchFamily="34" charset="0"/>
              <a:cs typeface="Arial" panose="020B0604020202020204" pitchFamily="34" charset="0"/>
            </a:endParaRPr>
          </a:p>
          <a:p>
            <a:pPr>
              <a:lnSpc>
                <a:spcPct val="100000"/>
              </a:lnSpc>
            </a:pPr>
            <a:endParaRPr lang="en-US" sz="1400" dirty="0">
              <a:latin typeface="Arial" panose="020B0604020202020204" pitchFamily="34" charset="0"/>
              <a:cs typeface="Arial" panose="020B0604020202020204" pitchFamily="34" charset="0"/>
            </a:endParaRPr>
          </a:p>
          <a:p>
            <a:endParaRPr lang="en-US" dirty="0"/>
          </a:p>
        </p:txBody>
      </p:sp>
      <p:sp>
        <p:nvSpPr>
          <p:cNvPr id="5" name="L-Shape 4">
            <a:extLst>
              <a:ext uri="{FF2B5EF4-FFF2-40B4-BE49-F238E27FC236}">
                <a16:creationId xmlns:a16="http://schemas.microsoft.com/office/drawing/2014/main" id="{0507555F-F214-5AD1-F3D5-61632F43DC6C}"/>
              </a:ext>
            </a:extLst>
          </p:cNvPr>
          <p:cNvSpPr>
            <a:spLocks noGrp="1" noRot="1" noMove="1" noResize="1" noEditPoints="1" noAdjustHandles="1" noChangeArrowheads="1" noChangeShapeType="1"/>
          </p:cNvSpPr>
          <p:nvPr/>
        </p:nvSpPr>
        <p:spPr>
          <a:xfrm rot="1305093">
            <a:off x="6750966" y="-116439"/>
            <a:ext cx="6780217" cy="6441163"/>
          </a:xfrm>
          <a:prstGeom prst="corner">
            <a:avLst>
              <a:gd name="adj1" fmla="val 36044"/>
              <a:gd name="adj2" fmla="val 44347"/>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Title 115">
            <a:extLst>
              <a:ext uri="{FF2B5EF4-FFF2-40B4-BE49-F238E27FC236}">
                <a16:creationId xmlns:a16="http://schemas.microsoft.com/office/drawing/2014/main" id="{0E21B6C9-B13E-4630-B3E3-696DE284DDC7}"/>
              </a:ext>
            </a:extLst>
          </p:cNvPr>
          <p:cNvSpPr>
            <a:spLocks noGrp="1"/>
          </p:cNvSpPr>
          <p:nvPr>
            <p:ph type="title"/>
          </p:nvPr>
        </p:nvSpPr>
        <p:spPr>
          <a:xfrm>
            <a:off x="4945222" y="599654"/>
            <a:ext cx="6176332" cy="495300"/>
          </a:xfrm>
        </p:spPr>
        <p:txBody>
          <a:bodyPr/>
          <a:lstStyle/>
          <a:p>
            <a:r>
              <a:rPr lang="en-US" dirty="0">
                <a:solidFill>
                  <a:schemeClr val="accent1"/>
                </a:solidFill>
              </a:rPr>
              <a:t>Platinum sponsorship</a:t>
            </a:r>
          </a:p>
        </p:txBody>
      </p:sp>
      <p:sp>
        <p:nvSpPr>
          <p:cNvPr id="29" name="Text Placeholder 28">
            <a:extLst>
              <a:ext uri="{FF2B5EF4-FFF2-40B4-BE49-F238E27FC236}">
                <a16:creationId xmlns:a16="http://schemas.microsoft.com/office/drawing/2014/main" id="{5851D7AC-393C-46B8-AFDE-8528D616B0F9}"/>
              </a:ext>
            </a:extLst>
          </p:cNvPr>
          <p:cNvSpPr>
            <a:spLocks noGrp="1"/>
          </p:cNvSpPr>
          <p:nvPr>
            <p:ph type="body" sz="quarter" idx="15"/>
          </p:nvPr>
        </p:nvSpPr>
        <p:spPr>
          <a:xfrm>
            <a:off x="4945224" y="1323337"/>
            <a:ext cx="6750365" cy="2978076"/>
          </a:xfrm>
        </p:spPr>
        <p:txBody>
          <a:bodyPr/>
          <a:lstStyle/>
          <a:p>
            <a:pPr>
              <a:lnSpc>
                <a:spcPct val="100000"/>
              </a:lnSpc>
            </a:pPr>
            <a:r>
              <a:rPr lang="en-US" sz="1600" b="1" dirty="0">
                <a:latin typeface="Arial" panose="020B0604020202020204" pitchFamily="34" charset="0"/>
                <a:cs typeface="Arial" panose="020B0604020202020204" pitchFamily="34" charset="0"/>
              </a:rPr>
              <a:t>Sponsorship Inclusions</a:t>
            </a:r>
          </a:p>
          <a:p>
            <a:pPr marL="285750" indent="-285750">
              <a:lnSpc>
                <a:spcPct val="100000"/>
              </a:lnSpc>
              <a:buFont typeface="Arial" panose="020B0604020202020204" pitchFamily="34" charset="0"/>
              <a:buChar char="•"/>
            </a:pPr>
            <a:r>
              <a:rPr lang="en-US" sz="1400" dirty="0">
                <a:latin typeface="Arial" panose="020B0604020202020204" pitchFamily="34" charset="0"/>
                <a:cs typeface="Arial" panose="020B0604020202020204" pitchFamily="34" charset="0"/>
              </a:rPr>
              <a:t>Prime Exhibit Booth which includes your choice of location </a:t>
            </a:r>
          </a:p>
          <a:p>
            <a:pPr marL="285750" indent="-285750">
              <a:lnSpc>
                <a:spcPct val="100000"/>
              </a:lnSpc>
              <a:buFont typeface="Arial" panose="020B0604020202020204" pitchFamily="34" charset="0"/>
              <a:buChar char="•"/>
            </a:pPr>
            <a:r>
              <a:rPr lang="en-US" sz="1400" dirty="0">
                <a:latin typeface="Arial" panose="020B0604020202020204" pitchFamily="34" charset="0"/>
                <a:cs typeface="Arial" panose="020B0604020202020204" pitchFamily="34" charset="0"/>
              </a:rPr>
              <a:t>Two exhibitor attendee registrations</a:t>
            </a:r>
          </a:p>
          <a:p>
            <a:pPr marL="285750" indent="-285750">
              <a:lnSpc>
                <a:spcPct val="100000"/>
              </a:lnSpc>
              <a:buFont typeface="Arial" panose="020B0604020202020204" pitchFamily="34" charset="0"/>
              <a:buChar char="•"/>
            </a:pPr>
            <a:r>
              <a:rPr lang="en-US" sz="1400" dirty="0">
                <a:latin typeface="Arial" panose="020B0604020202020204" pitchFamily="34" charset="0"/>
                <a:cs typeface="Arial" panose="020B0604020202020204" pitchFamily="34" charset="0"/>
              </a:rPr>
              <a:t>Listing as a sponsor on all conference signage</a:t>
            </a:r>
          </a:p>
          <a:p>
            <a:pPr marL="285750" indent="-285750">
              <a:lnSpc>
                <a:spcPct val="100000"/>
              </a:lnSpc>
              <a:buFont typeface="Arial" panose="020B0604020202020204" pitchFamily="34" charset="0"/>
              <a:buChar char="•"/>
            </a:pPr>
            <a:r>
              <a:rPr lang="en-US" sz="1400" dirty="0">
                <a:latin typeface="Arial" panose="020B0604020202020204" pitchFamily="34" charset="0"/>
                <a:cs typeface="Arial" panose="020B0604020202020204" pitchFamily="34" charset="0"/>
              </a:rPr>
              <a:t>A list of conference attendee with contact information one month prior to the conference and a final attendee list following the event</a:t>
            </a:r>
          </a:p>
          <a:p>
            <a:pPr marL="285750" indent="-285750">
              <a:lnSpc>
                <a:spcPct val="100000"/>
              </a:lnSpc>
              <a:buFont typeface="Arial" panose="020B0604020202020204" pitchFamily="34" charset="0"/>
              <a:buChar char="•"/>
            </a:pPr>
            <a:r>
              <a:rPr lang="en-US" sz="1400" dirty="0">
                <a:latin typeface="Arial" panose="020B0604020202020204" pitchFamily="34" charset="0"/>
                <a:cs typeface="Arial" panose="020B0604020202020204" pitchFamily="34" charset="0"/>
              </a:rPr>
              <a:t>A sponsor listing in the on-site brochure</a:t>
            </a:r>
          </a:p>
          <a:p>
            <a:pPr marL="285750" indent="-285750">
              <a:lnSpc>
                <a:spcPct val="100000"/>
              </a:lnSpc>
              <a:buFont typeface="Arial" panose="020B0604020202020204" pitchFamily="34" charset="0"/>
              <a:buChar char="•"/>
            </a:pPr>
            <a:r>
              <a:rPr lang="en-US" sz="1400" dirty="0">
                <a:latin typeface="Arial" panose="020B0604020202020204" pitchFamily="34" charset="0"/>
                <a:cs typeface="Arial" panose="020B0604020202020204" pitchFamily="34" charset="0"/>
              </a:rPr>
              <a:t>A full-page color ad in the conference program guide</a:t>
            </a:r>
          </a:p>
          <a:p>
            <a:pPr>
              <a:lnSpc>
                <a:spcPct val="100000"/>
              </a:lnSpc>
            </a:pPr>
            <a:endParaRPr lang="en-US" sz="1400" dirty="0">
              <a:latin typeface="Arial" panose="020B0604020202020204" pitchFamily="34" charset="0"/>
              <a:cs typeface="Arial" panose="020B0604020202020204" pitchFamily="34" charset="0"/>
            </a:endParaRPr>
          </a:p>
          <a:p>
            <a:pPr>
              <a:lnSpc>
                <a:spcPct val="100000"/>
              </a:lnSpc>
            </a:pPr>
            <a:endParaRPr lang="en-US" sz="1400" dirty="0">
              <a:latin typeface="Arial" panose="020B0604020202020204" pitchFamily="34" charset="0"/>
              <a:cs typeface="Arial" panose="020B0604020202020204" pitchFamily="34" charset="0"/>
            </a:endParaRPr>
          </a:p>
          <a:p>
            <a:endParaRPr lang="en-US" dirty="0"/>
          </a:p>
        </p:txBody>
      </p:sp>
      <p:sp>
        <p:nvSpPr>
          <p:cNvPr id="8" name="Text Placeholder 28">
            <a:extLst>
              <a:ext uri="{FF2B5EF4-FFF2-40B4-BE49-F238E27FC236}">
                <a16:creationId xmlns:a16="http://schemas.microsoft.com/office/drawing/2014/main" id="{FB64C01A-4B9B-3353-9FF9-11782F339FE9}"/>
              </a:ext>
            </a:extLst>
          </p:cNvPr>
          <p:cNvSpPr txBox="1">
            <a:spLocks/>
          </p:cNvSpPr>
          <p:nvPr/>
        </p:nvSpPr>
        <p:spPr>
          <a:xfrm>
            <a:off x="4945223" y="4301412"/>
            <a:ext cx="6750365" cy="1543911"/>
          </a:xfrm>
          <a:prstGeom prst="rect">
            <a:avLst/>
          </a:prstGeom>
        </p:spPr>
        <p:txBody>
          <a:bodyPr/>
          <a:lstStyle>
            <a:lvl1pPr marL="0" indent="0" algn="l" defTabSz="914400" rtl="0" eaLnBrk="1" latinLnBrk="0" hangingPunct="1">
              <a:lnSpc>
                <a:spcPct val="125000"/>
              </a:lnSpc>
              <a:spcBef>
                <a:spcPts val="1000"/>
              </a:spcBef>
              <a:buFont typeface="Arial" panose="020B0604020202020204" pitchFamily="34" charset="0"/>
              <a:buNone/>
              <a:defRPr sz="1800" kern="1200" cap="none" spc="1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600" b="1" dirty="0">
                <a:latin typeface="Arial" panose="020B0604020202020204" pitchFamily="34" charset="0"/>
                <a:cs typeface="Arial" panose="020B0604020202020204" pitchFamily="34" charset="0"/>
              </a:rPr>
              <a:t>Sponsorship Options – Choose One</a:t>
            </a:r>
          </a:p>
          <a:p>
            <a:pPr marL="285750" indent="-285750">
              <a:lnSpc>
                <a:spcPct val="100000"/>
              </a:lnSpc>
              <a:buFont typeface="Arial" panose="020B0604020202020204" pitchFamily="34" charset="0"/>
              <a:buChar char="•"/>
            </a:pPr>
            <a:r>
              <a:rPr lang="en-US" sz="1400" dirty="0">
                <a:latin typeface="Arial" panose="020B0604020202020204" pitchFamily="34" charset="0"/>
                <a:cs typeface="Arial" panose="020B0604020202020204" pitchFamily="34" charset="0"/>
              </a:rPr>
              <a:t>Opening Session Sponsor</a:t>
            </a:r>
          </a:p>
          <a:p>
            <a:pPr marL="285750" indent="-285750">
              <a:lnSpc>
                <a:spcPct val="100000"/>
              </a:lnSpc>
              <a:buFont typeface="Arial" panose="020B0604020202020204" pitchFamily="34" charset="0"/>
              <a:buChar char="•"/>
            </a:pPr>
            <a:r>
              <a:rPr lang="en-US" sz="1400" dirty="0">
                <a:latin typeface="Arial" panose="020B0604020202020204" pitchFamily="34" charset="0"/>
                <a:cs typeface="Arial" panose="020B0604020202020204" pitchFamily="34" charset="0"/>
              </a:rPr>
              <a:t>Reception or Event Sponsor</a:t>
            </a:r>
          </a:p>
          <a:p>
            <a:pPr marL="285750" indent="-285750">
              <a:lnSpc>
                <a:spcPct val="100000"/>
              </a:lnSpc>
              <a:buFont typeface="Arial" panose="020B0604020202020204" pitchFamily="34" charset="0"/>
              <a:buChar char="•"/>
            </a:pPr>
            <a:r>
              <a:rPr lang="en-US" sz="1400" dirty="0">
                <a:latin typeface="Arial" panose="020B0604020202020204" pitchFamily="34" charset="0"/>
                <a:cs typeface="Arial" panose="020B0604020202020204" pitchFamily="34" charset="0"/>
              </a:rPr>
              <a:t>Conference Attendee Bag Sponsor</a:t>
            </a:r>
          </a:p>
        </p:txBody>
      </p:sp>
    </p:spTree>
    <p:extLst>
      <p:ext uri="{BB962C8B-B14F-4D97-AF65-F5344CB8AC3E}">
        <p14:creationId xmlns:p14="http://schemas.microsoft.com/office/powerpoint/2010/main" val="16496895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Connector 6">
            <a:extLst>
              <a:ext uri="{FF2B5EF4-FFF2-40B4-BE49-F238E27FC236}">
                <a16:creationId xmlns:a16="http://schemas.microsoft.com/office/drawing/2014/main" id="{DDDF0DF5-34B0-697D-8A81-A684447C545C}"/>
              </a:ext>
            </a:extLst>
          </p:cNvPr>
          <p:cNvSpPr/>
          <p:nvPr/>
        </p:nvSpPr>
        <p:spPr>
          <a:xfrm>
            <a:off x="-3711893" y="-347663"/>
            <a:ext cx="8147374" cy="7553325"/>
          </a:xfrm>
          <a:prstGeom prst="flowChartConnector">
            <a:avLst/>
          </a:prstGeom>
          <a:solidFill>
            <a:schemeClr val="bg1">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Rectangle 5">
            <a:extLst>
              <a:ext uri="{FF2B5EF4-FFF2-40B4-BE49-F238E27FC236}">
                <a16:creationId xmlns:a16="http://schemas.microsoft.com/office/drawing/2014/main" id="{1526D595-9E58-54CB-BA09-6F352107092A}"/>
              </a:ext>
            </a:extLst>
          </p:cNvPr>
          <p:cNvSpPr>
            <a:spLocks noGrp="1" noRot="1" noMove="1" noResize="1" noEditPoints="1" noAdjustHandles="1" noChangeArrowheads="1" noChangeShapeType="1"/>
          </p:cNvSpPr>
          <p:nvPr/>
        </p:nvSpPr>
        <p:spPr>
          <a:xfrm>
            <a:off x="0" y="-1"/>
            <a:ext cx="4587591" cy="6858000"/>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4D91A0B0-91E4-4514-9893-7544A171D2F7}"/>
              </a:ext>
            </a:extLst>
          </p:cNvPr>
          <p:cNvSpPr>
            <a:spLocks noGrp="1"/>
          </p:cNvSpPr>
          <p:nvPr>
            <p:ph type="sldNum" sz="quarter" idx="12"/>
          </p:nvPr>
        </p:nvSpPr>
        <p:spPr/>
        <p:txBody>
          <a:bodyPr/>
          <a:lstStyle/>
          <a:p>
            <a:fld id="{7A9E80BB-C0DF-4F1B-8821-E3FD53412EFF}" type="slidenum">
              <a:rPr lang="en-US" smtClean="0"/>
              <a:pPr/>
              <a:t>9</a:t>
            </a:fld>
            <a:endParaRPr lang="en-US" dirty="0"/>
          </a:p>
        </p:txBody>
      </p:sp>
      <p:sp>
        <p:nvSpPr>
          <p:cNvPr id="8" name="Text Placeholder 28">
            <a:extLst>
              <a:ext uri="{FF2B5EF4-FFF2-40B4-BE49-F238E27FC236}">
                <a16:creationId xmlns:a16="http://schemas.microsoft.com/office/drawing/2014/main" id="{FB64C01A-4B9B-3353-9FF9-11782F339FE9}"/>
              </a:ext>
            </a:extLst>
          </p:cNvPr>
          <p:cNvSpPr txBox="1">
            <a:spLocks/>
          </p:cNvSpPr>
          <p:nvPr/>
        </p:nvSpPr>
        <p:spPr>
          <a:xfrm>
            <a:off x="4945223" y="4301413"/>
            <a:ext cx="6750365" cy="1409576"/>
          </a:xfrm>
          <a:prstGeom prst="rect">
            <a:avLst/>
          </a:prstGeom>
        </p:spPr>
        <p:txBody>
          <a:bodyPr/>
          <a:lstStyle>
            <a:lvl1pPr marL="0" indent="0" algn="l" defTabSz="914400" rtl="0" eaLnBrk="1" latinLnBrk="0" hangingPunct="1">
              <a:lnSpc>
                <a:spcPct val="125000"/>
              </a:lnSpc>
              <a:spcBef>
                <a:spcPts val="1000"/>
              </a:spcBef>
              <a:buFont typeface="Arial" panose="020B0604020202020204" pitchFamily="34" charset="0"/>
              <a:buNone/>
              <a:defRPr sz="1800" kern="1200" cap="none" spc="1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600" b="1" dirty="0">
                <a:latin typeface="Arial" panose="020B0604020202020204" pitchFamily="34" charset="0"/>
                <a:cs typeface="Arial" panose="020B0604020202020204" pitchFamily="34" charset="0"/>
              </a:rPr>
              <a:t>Sponsorship Options – Choose One</a:t>
            </a:r>
          </a:p>
          <a:p>
            <a:pPr marL="285750" indent="-285750">
              <a:lnSpc>
                <a:spcPct val="100000"/>
              </a:lnSpc>
              <a:buFont typeface="Arial" panose="020B0604020202020204" pitchFamily="34" charset="0"/>
              <a:buChar char="•"/>
            </a:pPr>
            <a:r>
              <a:rPr lang="en-US" sz="1400" dirty="0">
                <a:latin typeface="Arial" panose="020B0604020202020204" pitchFamily="34" charset="0"/>
                <a:cs typeface="Arial" panose="020B0604020202020204" pitchFamily="34" charset="0"/>
              </a:rPr>
              <a:t>Lanyard Sponsor</a:t>
            </a:r>
          </a:p>
          <a:p>
            <a:pPr marL="285750" indent="-285750">
              <a:lnSpc>
                <a:spcPct val="100000"/>
              </a:lnSpc>
              <a:buFont typeface="Arial" panose="020B0604020202020204" pitchFamily="34" charset="0"/>
              <a:buChar char="•"/>
            </a:pPr>
            <a:r>
              <a:rPr lang="en-US" sz="1400" dirty="0">
                <a:latin typeface="Arial" panose="020B0604020202020204" pitchFamily="34" charset="0"/>
                <a:cs typeface="Arial" panose="020B0604020202020204" pitchFamily="34" charset="0"/>
              </a:rPr>
              <a:t>Lunch Sponsor</a:t>
            </a:r>
          </a:p>
          <a:p>
            <a:pPr marL="285750" indent="-285750">
              <a:lnSpc>
                <a:spcPct val="100000"/>
              </a:lnSpc>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a:lnSpc>
                <a:spcPct val="100000"/>
              </a:lnSpc>
            </a:pPr>
            <a:endParaRPr lang="en-US" sz="1400" dirty="0">
              <a:latin typeface="Arial" panose="020B0604020202020204" pitchFamily="34" charset="0"/>
              <a:cs typeface="Arial" panose="020B0604020202020204" pitchFamily="34" charset="0"/>
            </a:endParaRPr>
          </a:p>
          <a:p>
            <a:pPr>
              <a:lnSpc>
                <a:spcPct val="100000"/>
              </a:lnSpc>
            </a:pPr>
            <a:endParaRPr lang="en-US" sz="1400" dirty="0">
              <a:latin typeface="Arial" panose="020B0604020202020204" pitchFamily="34" charset="0"/>
              <a:cs typeface="Arial" panose="020B0604020202020204" pitchFamily="34" charset="0"/>
            </a:endParaRPr>
          </a:p>
          <a:p>
            <a:endParaRPr lang="en-US" dirty="0"/>
          </a:p>
        </p:txBody>
      </p:sp>
      <p:sp>
        <p:nvSpPr>
          <p:cNvPr id="9" name="Text Placeholder 28">
            <a:extLst>
              <a:ext uri="{FF2B5EF4-FFF2-40B4-BE49-F238E27FC236}">
                <a16:creationId xmlns:a16="http://schemas.microsoft.com/office/drawing/2014/main" id="{32FF647D-69BC-DECC-01C3-B97671D2E515}"/>
              </a:ext>
            </a:extLst>
          </p:cNvPr>
          <p:cNvSpPr txBox="1">
            <a:spLocks/>
          </p:cNvSpPr>
          <p:nvPr/>
        </p:nvSpPr>
        <p:spPr>
          <a:xfrm>
            <a:off x="4945222" y="6187022"/>
            <a:ext cx="5859627" cy="416466"/>
          </a:xfrm>
          <a:prstGeom prst="rect">
            <a:avLst/>
          </a:prstGeom>
        </p:spPr>
        <p:txBody>
          <a:bodyPr/>
          <a:lstStyle>
            <a:lvl1pPr marL="0" indent="0" algn="l" defTabSz="914400" rtl="0" eaLnBrk="1" latinLnBrk="0" hangingPunct="1">
              <a:lnSpc>
                <a:spcPct val="125000"/>
              </a:lnSpc>
              <a:spcBef>
                <a:spcPts val="1000"/>
              </a:spcBef>
              <a:buFont typeface="Arial" panose="020B0604020202020204" pitchFamily="34" charset="0"/>
              <a:buNone/>
              <a:defRPr sz="1800" kern="1200" cap="none" spc="1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600" b="1" dirty="0">
                <a:solidFill>
                  <a:schemeClr val="accent1"/>
                </a:solidFill>
                <a:latin typeface="Arial" panose="020B0604020202020204" pitchFamily="34" charset="0"/>
                <a:cs typeface="Arial" panose="020B0604020202020204" pitchFamily="34" charset="0"/>
              </a:rPr>
              <a:t>SPONSOR INVESTMENT - $4000</a:t>
            </a:r>
            <a:endParaRPr lang="en-US" sz="1400" dirty="0">
              <a:solidFill>
                <a:schemeClr val="accent1"/>
              </a:solidFill>
              <a:latin typeface="Arial" panose="020B0604020202020204" pitchFamily="34" charset="0"/>
              <a:cs typeface="Arial" panose="020B0604020202020204" pitchFamily="34" charset="0"/>
            </a:endParaRPr>
          </a:p>
          <a:p>
            <a:pPr>
              <a:lnSpc>
                <a:spcPct val="100000"/>
              </a:lnSpc>
            </a:pPr>
            <a:endParaRPr lang="en-US" sz="1400" dirty="0">
              <a:latin typeface="Arial" panose="020B0604020202020204" pitchFamily="34" charset="0"/>
              <a:cs typeface="Arial" panose="020B0604020202020204" pitchFamily="34" charset="0"/>
            </a:endParaRPr>
          </a:p>
          <a:p>
            <a:pPr>
              <a:lnSpc>
                <a:spcPct val="100000"/>
              </a:lnSpc>
            </a:pPr>
            <a:endParaRPr lang="en-US" sz="1400" dirty="0">
              <a:latin typeface="Arial" panose="020B0604020202020204" pitchFamily="34" charset="0"/>
              <a:cs typeface="Arial" panose="020B0604020202020204" pitchFamily="34" charset="0"/>
            </a:endParaRPr>
          </a:p>
          <a:p>
            <a:endParaRPr lang="en-US" dirty="0"/>
          </a:p>
        </p:txBody>
      </p:sp>
      <p:sp>
        <p:nvSpPr>
          <p:cNvPr id="5" name="L-Shape 4">
            <a:extLst>
              <a:ext uri="{FF2B5EF4-FFF2-40B4-BE49-F238E27FC236}">
                <a16:creationId xmlns:a16="http://schemas.microsoft.com/office/drawing/2014/main" id="{0507555F-F214-5AD1-F3D5-61632F43DC6C}"/>
              </a:ext>
            </a:extLst>
          </p:cNvPr>
          <p:cNvSpPr>
            <a:spLocks noGrp="1" noRot="1" noMove="1" noResize="1" noEditPoints="1" noAdjustHandles="1" noChangeArrowheads="1" noChangeShapeType="1"/>
          </p:cNvSpPr>
          <p:nvPr/>
        </p:nvSpPr>
        <p:spPr>
          <a:xfrm rot="1305093">
            <a:off x="6750966" y="-116439"/>
            <a:ext cx="6780217" cy="6441163"/>
          </a:xfrm>
          <a:prstGeom prst="corner">
            <a:avLst>
              <a:gd name="adj1" fmla="val 36044"/>
              <a:gd name="adj2" fmla="val 44347"/>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Title 115">
            <a:extLst>
              <a:ext uri="{FF2B5EF4-FFF2-40B4-BE49-F238E27FC236}">
                <a16:creationId xmlns:a16="http://schemas.microsoft.com/office/drawing/2014/main" id="{0E21B6C9-B13E-4630-B3E3-696DE284DDC7}"/>
              </a:ext>
            </a:extLst>
          </p:cNvPr>
          <p:cNvSpPr>
            <a:spLocks noGrp="1"/>
          </p:cNvSpPr>
          <p:nvPr>
            <p:ph type="title"/>
          </p:nvPr>
        </p:nvSpPr>
        <p:spPr>
          <a:xfrm>
            <a:off x="4945222" y="599654"/>
            <a:ext cx="6176332" cy="495300"/>
          </a:xfrm>
        </p:spPr>
        <p:txBody>
          <a:bodyPr/>
          <a:lstStyle/>
          <a:p>
            <a:r>
              <a:rPr lang="en-US" dirty="0" err="1">
                <a:solidFill>
                  <a:schemeClr val="accent1"/>
                </a:solidFill>
              </a:rPr>
              <a:t>gOLD</a:t>
            </a:r>
            <a:r>
              <a:rPr lang="en-US" dirty="0">
                <a:solidFill>
                  <a:schemeClr val="accent1"/>
                </a:solidFill>
              </a:rPr>
              <a:t> sponsorship</a:t>
            </a:r>
          </a:p>
        </p:txBody>
      </p:sp>
      <p:pic>
        <p:nvPicPr>
          <p:cNvPr id="11" name="Picture Placeholder 24" descr="Three organic shapes reminiscent of rocks">
            <a:extLst>
              <a:ext uri="{FF2B5EF4-FFF2-40B4-BE49-F238E27FC236}">
                <a16:creationId xmlns:a16="http://schemas.microsoft.com/office/drawing/2014/main" id="{F778EC30-566F-48D7-57B9-3E195AFDF321}"/>
              </a:ext>
            </a:extLst>
          </p:cNvPr>
          <p:cNvPicPr>
            <a:picLocks noChangeAspect="1"/>
          </p:cNvPicPr>
          <p:nvPr/>
        </p:nvPicPr>
        <p:blipFill>
          <a:blip r:embed="rId2">
            <a:extLst>
              <a:ext uri="{96DAC541-7B7A-43D3-8B79-37D633B846F1}">
                <asvg:svgBlip xmlns:asvg="http://schemas.microsoft.com/office/drawing/2016/SVG/main" r:embed="rId3"/>
              </a:ext>
            </a:extLst>
          </a:blip>
          <a:srcRect l="5556" r="5556"/>
          <a:stretch/>
        </p:blipFill>
        <p:spPr>
          <a:xfrm>
            <a:off x="446553" y="1156542"/>
            <a:ext cx="3421919" cy="3849659"/>
          </a:xfrm>
          <a:prstGeom prst="rect">
            <a:avLst/>
          </a:prstGeom>
        </p:spPr>
      </p:pic>
      <p:sp>
        <p:nvSpPr>
          <p:cNvPr id="29" name="Text Placeholder 28">
            <a:extLst>
              <a:ext uri="{FF2B5EF4-FFF2-40B4-BE49-F238E27FC236}">
                <a16:creationId xmlns:a16="http://schemas.microsoft.com/office/drawing/2014/main" id="{5851D7AC-393C-46B8-AFDE-8528D616B0F9}"/>
              </a:ext>
            </a:extLst>
          </p:cNvPr>
          <p:cNvSpPr>
            <a:spLocks noGrp="1"/>
          </p:cNvSpPr>
          <p:nvPr>
            <p:ph type="body" sz="quarter" idx="15"/>
          </p:nvPr>
        </p:nvSpPr>
        <p:spPr>
          <a:xfrm>
            <a:off x="4945224" y="1323337"/>
            <a:ext cx="6750365" cy="2978076"/>
          </a:xfrm>
        </p:spPr>
        <p:txBody>
          <a:bodyPr/>
          <a:lstStyle/>
          <a:p>
            <a:pPr>
              <a:lnSpc>
                <a:spcPct val="100000"/>
              </a:lnSpc>
            </a:pPr>
            <a:r>
              <a:rPr lang="en-US" sz="1600" b="1" dirty="0">
                <a:latin typeface="Arial" panose="020B0604020202020204" pitchFamily="34" charset="0"/>
                <a:cs typeface="Arial" panose="020B0604020202020204" pitchFamily="34" charset="0"/>
              </a:rPr>
              <a:t>Sponsorship Inclusions</a:t>
            </a:r>
          </a:p>
          <a:p>
            <a:pPr marL="285750" indent="-285750">
              <a:lnSpc>
                <a:spcPct val="100000"/>
              </a:lnSpc>
              <a:buFont typeface="Arial" panose="020B0604020202020204" pitchFamily="34" charset="0"/>
              <a:buChar char="•"/>
            </a:pPr>
            <a:r>
              <a:rPr lang="en-US" sz="1400" dirty="0">
                <a:latin typeface="Arial" panose="020B0604020202020204" pitchFamily="34" charset="0"/>
                <a:cs typeface="Arial" panose="020B0604020202020204" pitchFamily="34" charset="0"/>
              </a:rPr>
              <a:t>Exhibit Booth </a:t>
            </a:r>
          </a:p>
          <a:p>
            <a:pPr marL="285750" indent="-285750">
              <a:lnSpc>
                <a:spcPct val="100000"/>
              </a:lnSpc>
              <a:buFont typeface="Arial" panose="020B0604020202020204" pitchFamily="34" charset="0"/>
              <a:buChar char="•"/>
            </a:pPr>
            <a:r>
              <a:rPr lang="en-US" sz="1400" dirty="0">
                <a:latin typeface="Arial" panose="020B0604020202020204" pitchFamily="34" charset="0"/>
                <a:cs typeface="Arial" panose="020B0604020202020204" pitchFamily="34" charset="0"/>
              </a:rPr>
              <a:t>Two exhibitor attendee registrations</a:t>
            </a:r>
          </a:p>
          <a:p>
            <a:pPr marL="285750" indent="-285750">
              <a:lnSpc>
                <a:spcPct val="100000"/>
              </a:lnSpc>
              <a:buFont typeface="Arial" panose="020B0604020202020204" pitchFamily="34" charset="0"/>
              <a:buChar char="•"/>
            </a:pPr>
            <a:r>
              <a:rPr lang="en-US" sz="1400" dirty="0">
                <a:latin typeface="Arial" panose="020B0604020202020204" pitchFamily="34" charset="0"/>
                <a:cs typeface="Arial" panose="020B0604020202020204" pitchFamily="34" charset="0"/>
              </a:rPr>
              <a:t>Listing as a sponsor on all conference signage</a:t>
            </a:r>
          </a:p>
          <a:p>
            <a:pPr marL="285750" indent="-285750">
              <a:lnSpc>
                <a:spcPct val="100000"/>
              </a:lnSpc>
              <a:buFont typeface="Arial" panose="020B0604020202020204" pitchFamily="34" charset="0"/>
              <a:buChar char="•"/>
            </a:pPr>
            <a:r>
              <a:rPr lang="en-US" sz="1400" dirty="0">
                <a:latin typeface="Arial" panose="020B0604020202020204" pitchFamily="34" charset="0"/>
                <a:cs typeface="Arial" panose="020B0604020202020204" pitchFamily="34" charset="0"/>
              </a:rPr>
              <a:t>A list of conference attendee with contact information one month prior to the conference and a final attendee list following the event</a:t>
            </a:r>
          </a:p>
          <a:p>
            <a:pPr marL="285750" indent="-285750">
              <a:lnSpc>
                <a:spcPct val="100000"/>
              </a:lnSpc>
              <a:buFont typeface="Arial" panose="020B0604020202020204" pitchFamily="34" charset="0"/>
              <a:buChar char="•"/>
            </a:pPr>
            <a:r>
              <a:rPr lang="en-US" sz="1400" dirty="0">
                <a:latin typeface="Arial" panose="020B0604020202020204" pitchFamily="34" charset="0"/>
                <a:cs typeface="Arial" panose="020B0604020202020204" pitchFamily="34" charset="0"/>
              </a:rPr>
              <a:t>A gold sponsor listing in the on-site brochure </a:t>
            </a:r>
          </a:p>
          <a:p>
            <a:pPr marL="285750" indent="-285750">
              <a:lnSpc>
                <a:spcPct val="100000"/>
              </a:lnSpc>
              <a:buFont typeface="Arial" panose="020B0604020202020204" pitchFamily="34" charset="0"/>
              <a:buChar char="•"/>
            </a:pPr>
            <a:r>
              <a:rPr lang="en-US" sz="1400" dirty="0">
                <a:latin typeface="Arial" panose="020B0604020202020204" pitchFamily="34" charset="0"/>
                <a:cs typeface="Arial" panose="020B0604020202020204" pitchFamily="34" charset="0"/>
              </a:rPr>
              <a:t>A half-page ad in the conference program guide</a:t>
            </a:r>
          </a:p>
          <a:p>
            <a:pPr>
              <a:lnSpc>
                <a:spcPct val="100000"/>
              </a:lnSpc>
            </a:pPr>
            <a:endParaRPr lang="en-US" sz="1400" dirty="0">
              <a:latin typeface="Arial" panose="020B0604020202020204" pitchFamily="34" charset="0"/>
              <a:cs typeface="Arial" panose="020B0604020202020204" pitchFamily="34" charset="0"/>
            </a:endParaRPr>
          </a:p>
          <a:p>
            <a:pPr>
              <a:lnSpc>
                <a:spcPct val="100000"/>
              </a:lnSpc>
            </a:pPr>
            <a:endParaRPr lang="en-US" sz="1400"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782579470"/>
      </p:ext>
    </p:extLst>
  </p:cSld>
  <p:clrMapOvr>
    <a:masterClrMapping/>
  </p:clrMapOvr>
</p:sld>
</file>

<file path=ppt/theme/theme1.xml><?xml version="1.0" encoding="utf-8"?>
<a:theme xmlns:a="http://schemas.openxmlformats.org/drawingml/2006/main" name="Office Theme">
  <a:themeElements>
    <a:clrScheme name="Custom 20">
      <a:dk1>
        <a:srgbClr val="0C1F55"/>
      </a:dk1>
      <a:lt1>
        <a:sysClr val="window" lastClr="FFFFFF"/>
      </a:lt1>
      <a:dk2>
        <a:srgbClr val="074762"/>
      </a:dk2>
      <a:lt2>
        <a:srgbClr val="B1E3F9"/>
      </a:lt2>
      <a:accent1>
        <a:srgbClr val="374C81"/>
      </a:accent1>
      <a:accent2>
        <a:srgbClr val="18B6D9"/>
      </a:accent2>
      <a:accent3>
        <a:srgbClr val="1098D2"/>
      </a:accent3>
      <a:accent4>
        <a:srgbClr val="9EE4F4"/>
      </a:accent4>
      <a:accent5>
        <a:srgbClr val="CEF1F9"/>
      </a:accent5>
      <a:accent6>
        <a:srgbClr val="7F7F7F"/>
      </a:accent6>
      <a:hlink>
        <a:srgbClr val="F77D21"/>
      </a:hlink>
      <a:folHlink>
        <a:srgbClr val="F77D21"/>
      </a:folHlink>
    </a:clrScheme>
    <a:fontScheme name="Custom 27">
      <a:majorFont>
        <a:latin typeface="Franklin Gothic Demi Cond"/>
        <a:ea typeface=""/>
        <a:cs typeface=""/>
      </a:majorFont>
      <a:minorFont>
        <a:latin typeface="Univer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dern Presentation_TM16411254_Win32_JC_SL_v3.potx" id="{A49F532D-B704-4DFF-BADB-F4289203C174}" vid="{D1827142-D2F0-440A-808F-EAD0984C5F5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0" ma:contentTypeDescription="Create a new document." ma:contentTypeScope="" ma:versionID="1267097ee5f5874adfcc408041ae252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95891a93df65b14727750f2c06c306c"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5621FE4-3184-49E6-95AD-A045530002EF}">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customXml/itemProps2.xml><?xml version="1.0" encoding="utf-8"?>
<ds:datastoreItem xmlns:ds="http://schemas.openxmlformats.org/officeDocument/2006/customXml" ds:itemID="{AC6AFC83-AE02-40B8-BC2C-6B2B8810629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0F98B39-7EBA-4823-84A5-26F47879986F}">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{93509DC5-29CB-4075-A738-6C69B6E57DE2}tf16411254_win32</Template>
  <TotalTime>16350</TotalTime>
  <Words>1310</Words>
  <Application>Microsoft Office PowerPoint</Application>
  <PresentationFormat>Widescreen</PresentationFormat>
  <Paragraphs>195</Paragraphs>
  <Slides>16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Calibri</vt:lpstr>
      <vt:lpstr>Franklin Gothic Demi Cond</vt:lpstr>
      <vt:lpstr>Segoe UI Light</vt:lpstr>
      <vt:lpstr>Univers Light</vt:lpstr>
      <vt:lpstr>Verdana</vt:lpstr>
      <vt:lpstr>Office Theme</vt:lpstr>
      <vt:lpstr>NAEP New England Fall conference  Exhibitor &amp; sponsor prospectus</vt:lpstr>
      <vt:lpstr>Contents</vt:lpstr>
      <vt:lpstr>You’re Invited</vt:lpstr>
      <vt:lpstr>Conference Timeline</vt:lpstr>
      <vt:lpstr>Location &amp; overnight accommodations</vt:lpstr>
      <vt:lpstr>Sponsorship PACKAGES</vt:lpstr>
      <vt:lpstr>Sponsorship packages</vt:lpstr>
      <vt:lpstr>Platinum sponsorship</vt:lpstr>
      <vt:lpstr>gOLD sponsorship</vt:lpstr>
      <vt:lpstr>SILVER sponsorship</vt:lpstr>
      <vt:lpstr>Exhibit options</vt:lpstr>
      <vt:lpstr>Exhibit Booth options </vt:lpstr>
      <vt:lpstr>Exhibit booth information</vt:lpstr>
      <vt:lpstr>Exhibit booth attendee information</vt:lpstr>
      <vt:lpstr>Program Guide Advertisements</vt:lpstr>
      <vt:lpstr>Registration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MBS Consulting</dc:creator>
  <cp:lastModifiedBy>Mader, Jesse</cp:lastModifiedBy>
  <cp:revision>10</cp:revision>
  <dcterms:created xsi:type="dcterms:W3CDTF">2022-05-25T19:39:27Z</dcterms:created>
  <dcterms:modified xsi:type="dcterms:W3CDTF">2023-06-02T15:53:31Z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