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5"/>
  </p:notesMasterIdLst>
  <p:sldIdLst>
    <p:sldId id="256" r:id="rId3"/>
    <p:sldId id="273" r:id="rId4"/>
    <p:sldId id="261" r:id="rId5"/>
    <p:sldId id="257" r:id="rId6"/>
    <p:sldId id="272" r:id="rId7"/>
    <p:sldId id="265" r:id="rId8"/>
    <p:sldId id="259" r:id="rId9"/>
    <p:sldId id="260" r:id="rId10"/>
    <p:sldId id="262" r:id="rId11"/>
    <p:sldId id="276" r:id="rId12"/>
    <p:sldId id="275" r:id="rId13"/>
    <p:sldId id="269" r:id="rId14"/>
    <p:sldId id="263" r:id="rId15"/>
    <p:sldId id="266" r:id="rId16"/>
    <p:sldId id="280" r:id="rId17"/>
    <p:sldId id="267" r:id="rId18"/>
    <p:sldId id="270" r:id="rId19"/>
    <p:sldId id="268" r:id="rId20"/>
    <p:sldId id="271" r:id="rId21"/>
    <p:sldId id="274" r:id="rId22"/>
    <p:sldId id="278" r:id="rId23"/>
    <p:sldId id="279" r:id="rId24"/>
  </p:sldIdLst>
  <p:sldSz cx="12192000" cy="6858000"/>
  <p:notesSz cx="6858000" cy="9144000"/>
  <p:defaultTextStyle>
    <a:defPPr>
      <a:defRPr lang="en-US"/>
    </a:defPPr>
    <a:lvl1pPr marL="0" algn="l" defTabSz="1085744" rtl="0" eaLnBrk="1" latinLnBrk="0" hangingPunct="1">
      <a:defRPr sz="2137" kern="1200">
        <a:solidFill>
          <a:schemeClr val="tx1"/>
        </a:solidFill>
        <a:latin typeface="+mn-lt"/>
        <a:ea typeface="+mn-ea"/>
        <a:cs typeface="+mn-cs"/>
      </a:defRPr>
    </a:lvl1pPr>
    <a:lvl2pPr marL="542873" algn="l" defTabSz="1085744" rtl="0" eaLnBrk="1" latinLnBrk="0" hangingPunct="1">
      <a:defRPr sz="2137" kern="1200">
        <a:solidFill>
          <a:schemeClr val="tx1"/>
        </a:solidFill>
        <a:latin typeface="+mn-lt"/>
        <a:ea typeface="+mn-ea"/>
        <a:cs typeface="+mn-cs"/>
      </a:defRPr>
    </a:lvl2pPr>
    <a:lvl3pPr marL="1085744" algn="l" defTabSz="1085744" rtl="0" eaLnBrk="1" latinLnBrk="0" hangingPunct="1">
      <a:defRPr sz="2137" kern="1200">
        <a:solidFill>
          <a:schemeClr val="tx1"/>
        </a:solidFill>
        <a:latin typeface="+mn-lt"/>
        <a:ea typeface="+mn-ea"/>
        <a:cs typeface="+mn-cs"/>
      </a:defRPr>
    </a:lvl3pPr>
    <a:lvl4pPr marL="1628617" algn="l" defTabSz="1085744" rtl="0" eaLnBrk="1" latinLnBrk="0" hangingPunct="1">
      <a:defRPr sz="2137" kern="1200">
        <a:solidFill>
          <a:schemeClr val="tx1"/>
        </a:solidFill>
        <a:latin typeface="+mn-lt"/>
        <a:ea typeface="+mn-ea"/>
        <a:cs typeface="+mn-cs"/>
      </a:defRPr>
    </a:lvl4pPr>
    <a:lvl5pPr marL="2171490" algn="l" defTabSz="1085744" rtl="0" eaLnBrk="1" latinLnBrk="0" hangingPunct="1">
      <a:defRPr sz="2137" kern="1200">
        <a:solidFill>
          <a:schemeClr val="tx1"/>
        </a:solidFill>
        <a:latin typeface="+mn-lt"/>
        <a:ea typeface="+mn-ea"/>
        <a:cs typeface="+mn-cs"/>
      </a:defRPr>
    </a:lvl5pPr>
    <a:lvl6pPr marL="2714362" algn="l" defTabSz="1085744" rtl="0" eaLnBrk="1" latinLnBrk="0" hangingPunct="1">
      <a:defRPr sz="2137" kern="1200">
        <a:solidFill>
          <a:schemeClr val="tx1"/>
        </a:solidFill>
        <a:latin typeface="+mn-lt"/>
        <a:ea typeface="+mn-ea"/>
        <a:cs typeface="+mn-cs"/>
      </a:defRPr>
    </a:lvl6pPr>
    <a:lvl7pPr marL="3257235" algn="l" defTabSz="1085744" rtl="0" eaLnBrk="1" latinLnBrk="0" hangingPunct="1">
      <a:defRPr sz="2137" kern="1200">
        <a:solidFill>
          <a:schemeClr val="tx1"/>
        </a:solidFill>
        <a:latin typeface="+mn-lt"/>
        <a:ea typeface="+mn-ea"/>
        <a:cs typeface="+mn-cs"/>
      </a:defRPr>
    </a:lvl7pPr>
    <a:lvl8pPr marL="3800107" algn="l" defTabSz="1085744" rtl="0" eaLnBrk="1" latinLnBrk="0" hangingPunct="1">
      <a:defRPr sz="2137" kern="1200">
        <a:solidFill>
          <a:schemeClr val="tx1"/>
        </a:solidFill>
        <a:latin typeface="+mn-lt"/>
        <a:ea typeface="+mn-ea"/>
        <a:cs typeface="+mn-cs"/>
      </a:defRPr>
    </a:lvl8pPr>
    <a:lvl9pPr marL="4342979" algn="l" defTabSz="1085744" rtl="0" eaLnBrk="1" latinLnBrk="0" hangingPunct="1">
      <a:defRPr sz="213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84136" autoAdjust="0"/>
  </p:normalViewPr>
  <p:slideViewPr>
    <p:cSldViewPr snapToGrid="0">
      <p:cViewPr varScale="1">
        <p:scale>
          <a:sx n="96" d="100"/>
          <a:sy n="96" d="100"/>
        </p:scale>
        <p:origin x="3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Sheet3!$B$1</c:f>
              <c:strCache>
                <c:ptCount val="1"/>
                <c:pt idx="0">
                  <c:v># of Initiatives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Sheet3!$A$2:$A$6</c:f>
              <c:strCache>
                <c:ptCount val="5"/>
                <c:pt idx="0">
                  <c:v>Concept</c:v>
                </c:pt>
                <c:pt idx="1">
                  <c:v>Discovery</c:v>
                </c:pt>
                <c:pt idx="2">
                  <c:v>Scheduled</c:v>
                </c:pt>
                <c:pt idx="3">
                  <c:v>Execution</c:v>
                </c:pt>
                <c:pt idx="4">
                  <c:v>Completed</c:v>
                </c:pt>
              </c:strCache>
            </c:strRef>
          </c:cat>
          <c:val>
            <c:numRef>
              <c:f>Sheet3!$B$2:$B$6</c:f>
              <c:numCache>
                <c:formatCode>General</c:formatCode>
                <c:ptCount val="5"/>
                <c:pt idx="0">
                  <c:v>4</c:v>
                </c:pt>
                <c:pt idx="1">
                  <c:v>3</c:v>
                </c:pt>
                <c:pt idx="2">
                  <c:v>5</c:v>
                </c:pt>
                <c:pt idx="3">
                  <c:v>4</c:v>
                </c:pt>
                <c:pt idx="4">
                  <c:v>3</c:v>
                </c:pt>
              </c:numCache>
            </c:numRef>
          </c:val>
          <c:extLst>
            <c:ext xmlns:c16="http://schemas.microsoft.com/office/drawing/2014/chart" uri="{C3380CC4-5D6E-409C-BE32-E72D297353CC}">
              <c16:uniqueId val="{00000000-E634-48EE-B99E-ADB80744FF63}"/>
            </c:ext>
          </c:extLst>
        </c:ser>
        <c:dLbls>
          <c:dLblPos val="outEnd"/>
          <c:showLegendKey val="0"/>
          <c:showVal val="1"/>
          <c:showCatName val="0"/>
          <c:showSerName val="0"/>
          <c:showPercent val="0"/>
          <c:showBubbleSize val="0"/>
        </c:dLbls>
        <c:gapWidth val="219"/>
        <c:overlap val="-27"/>
        <c:axId val="842519327"/>
        <c:axId val="896716671"/>
      </c:barChart>
      <c:catAx>
        <c:axId val="842519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96716671"/>
        <c:crosses val="autoZero"/>
        <c:auto val="1"/>
        <c:lblAlgn val="ctr"/>
        <c:lblOffset val="100"/>
        <c:noMultiLvlLbl val="0"/>
      </c:catAx>
      <c:valAx>
        <c:axId val="896716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2519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8B0F1-1139-4DF4-B2E1-B4C525BE7513}" type="doc">
      <dgm:prSet loTypeId="urn:microsoft.com/office/officeart/2005/8/layout/chevron1" loCatId="process" qsTypeId="urn:microsoft.com/office/officeart/2005/8/quickstyle/simple1" qsCatId="simple" csTypeId="urn:microsoft.com/office/officeart/2005/8/colors/accent0_3" csCatId="mainScheme" phldr="1"/>
      <dgm:spPr/>
    </dgm:pt>
    <dgm:pt modelId="{2DCEEA11-A951-446B-928F-6C04158D74FC}">
      <dgm:prSet phldrT="[Text]"/>
      <dgm:spPr/>
      <dgm:t>
        <a:bodyPr/>
        <a:lstStyle/>
        <a:p>
          <a:r>
            <a:rPr lang="en-US" dirty="0"/>
            <a:t>Concept</a:t>
          </a:r>
        </a:p>
      </dgm:t>
    </dgm:pt>
    <dgm:pt modelId="{2E047FCA-D965-4C29-8FA7-24A4B9CC8A54}" type="parTrans" cxnId="{95827B1B-7A3E-4542-92E3-A246C9D6B66C}">
      <dgm:prSet/>
      <dgm:spPr/>
      <dgm:t>
        <a:bodyPr/>
        <a:lstStyle/>
        <a:p>
          <a:endParaRPr lang="en-US"/>
        </a:p>
      </dgm:t>
    </dgm:pt>
    <dgm:pt modelId="{FE24F5A3-D8EB-44B7-91B2-EF7DDC0F2CEC}" type="sibTrans" cxnId="{95827B1B-7A3E-4542-92E3-A246C9D6B66C}">
      <dgm:prSet/>
      <dgm:spPr/>
      <dgm:t>
        <a:bodyPr/>
        <a:lstStyle/>
        <a:p>
          <a:endParaRPr lang="en-US"/>
        </a:p>
      </dgm:t>
    </dgm:pt>
    <dgm:pt modelId="{0BF0850E-ED9A-4EA7-9BED-999ABB8D5A1E}">
      <dgm:prSet phldrT="[Text]"/>
      <dgm:spPr/>
      <dgm:t>
        <a:bodyPr/>
        <a:lstStyle/>
        <a:p>
          <a:r>
            <a:rPr lang="en-US" dirty="0"/>
            <a:t>Discovery</a:t>
          </a:r>
        </a:p>
      </dgm:t>
    </dgm:pt>
    <dgm:pt modelId="{14662697-0BB0-476B-9615-B96C6D73130A}" type="parTrans" cxnId="{EB8A41CC-3E20-431C-8FDF-E2D8A729D71D}">
      <dgm:prSet/>
      <dgm:spPr/>
      <dgm:t>
        <a:bodyPr/>
        <a:lstStyle/>
        <a:p>
          <a:endParaRPr lang="en-US"/>
        </a:p>
      </dgm:t>
    </dgm:pt>
    <dgm:pt modelId="{2139D112-2FF6-48AE-871E-3E3458AE1155}" type="sibTrans" cxnId="{EB8A41CC-3E20-431C-8FDF-E2D8A729D71D}">
      <dgm:prSet/>
      <dgm:spPr/>
      <dgm:t>
        <a:bodyPr/>
        <a:lstStyle/>
        <a:p>
          <a:endParaRPr lang="en-US"/>
        </a:p>
      </dgm:t>
    </dgm:pt>
    <dgm:pt modelId="{B0A753BE-F0E6-47F3-940E-88BF9DB595FC}">
      <dgm:prSet phldrT="[Text]"/>
      <dgm:spPr/>
      <dgm:t>
        <a:bodyPr/>
        <a:lstStyle/>
        <a:p>
          <a:r>
            <a:rPr lang="en-US" dirty="0"/>
            <a:t>Scheduled</a:t>
          </a:r>
        </a:p>
      </dgm:t>
    </dgm:pt>
    <dgm:pt modelId="{20A5DACC-CE21-4C2A-8292-85976B785E60}" type="parTrans" cxnId="{3F2BEEF4-3ED2-40A9-8664-1ACC9D27B6AB}">
      <dgm:prSet/>
      <dgm:spPr/>
      <dgm:t>
        <a:bodyPr/>
        <a:lstStyle/>
        <a:p>
          <a:endParaRPr lang="en-US"/>
        </a:p>
      </dgm:t>
    </dgm:pt>
    <dgm:pt modelId="{3B790A76-9F88-4916-8E4C-A430A0E1AB26}" type="sibTrans" cxnId="{3F2BEEF4-3ED2-40A9-8664-1ACC9D27B6AB}">
      <dgm:prSet/>
      <dgm:spPr/>
      <dgm:t>
        <a:bodyPr/>
        <a:lstStyle/>
        <a:p>
          <a:endParaRPr lang="en-US"/>
        </a:p>
      </dgm:t>
    </dgm:pt>
    <dgm:pt modelId="{BCFAD6A0-40A5-4C61-B8D8-1C081C992212}">
      <dgm:prSet/>
      <dgm:spPr/>
      <dgm:t>
        <a:bodyPr/>
        <a:lstStyle/>
        <a:p>
          <a:r>
            <a:rPr lang="en-US" dirty="0"/>
            <a:t>Execution</a:t>
          </a:r>
        </a:p>
      </dgm:t>
    </dgm:pt>
    <dgm:pt modelId="{DE650EDC-B8BE-453F-8101-A53E36073F0F}" type="parTrans" cxnId="{6DF2D90D-DE6A-4EB6-A239-E054C319A043}">
      <dgm:prSet/>
      <dgm:spPr/>
      <dgm:t>
        <a:bodyPr/>
        <a:lstStyle/>
        <a:p>
          <a:endParaRPr lang="en-US"/>
        </a:p>
      </dgm:t>
    </dgm:pt>
    <dgm:pt modelId="{B4CA07D3-BDD5-423D-B3E6-2EC4BED106FB}" type="sibTrans" cxnId="{6DF2D90D-DE6A-4EB6-A239-E054C319A043}">
      <dgm:prSet/>
      <dgm:spPr/>
      <dgm:t>
        <a:bodyPr/>
        <a:lstStyle/>
        <a:p>
          <a:endParaRPr lang="en-US"/>
        </a:p>
      </dgm:t>
    </dgm:pt>
    <dgm:pt modelId="{ED2E2EFF-711A-4587-87BB-FE6404C170F9}">
      <dgm:prSet/>
      <dgm:spPr/>
      <dgm:t>
        <a:bodyPr/>
        <a:lstStyle/>
        <a:p>
          <a:r>
            <a:rPr lang="en-US" dirty="0"/>
            <a:t>Completed</a:t>
          </a:r>
        </a:p>
      </dgm:t>
    </dgm:pt>
    <dgm:pt modelId="{0010E390-0713-4348-AD60-2AF52F7995F1}" type="parTrans" cxnId="{DD887065-B467-4318-9F02-F23614A8CD26}">
      <dgm:prSet/>
      <dgm:spPr/>
      <dgm:t>
        <a:bodyPr/>
        <a:lstStyle/>
        <a:p>
          <a:endParaRPr lang="en-US"/>
        </a:p>
      </dgm:t>
    </dgm:pt>
    <dgm:pt modelId="{7ADF0BE8-3FDE-40D3-9731-FCE1C724D185}" type="sibTrans" cxnId="{DD887065-B467-4318-9F02-F23614A8CD26}">
      <dgm:prSet/>
      <dgm:spPr/>
      <dgm:t>
        <a:bodyPr/>
        <a:lstStyle/>
        <a:p>
          <a:endParaRPr lang="en-US"/>
        </a:p>
      </dgm:t>
    </dgm:pt>
    <dgm:pt modelId="{23B94F6D-18F9-40CB-A217-6FF5F2484791}" type="pres">
      <dgm:prSet presAssocID="{BD28B0F1-1139-4DF4-B2E1-B4C525BE7513}" presName="Name0" presStyleCnt="0">
        <dgm:presLayoutVars>
          <dgm:dir/>
          <dgm:animLvl val="lvl"/>
          <dgm:resizeHandles val="exact"/>
        </dgm:presLayoutVars>
      </dgm:prSet>
      <dgm:spPr/>
    </dgm:pt>
    <dgm:pt modelId="{8EBBAA93-F44A-452C-B209-DC9545698F35}" type="pres">
      <dgm:prSet presAssocID="{2DCEEA11-A951-446B-928F-6C04158D74FC}" presName="parTxOnly" presStyleLbl="node1" presStyleIdx="0" presStyleCnt="5">
        <dgm:presLayoutVars>
          <dgm:chMax val="0"/>
          <dgm:chPref val="0"/>
          <dgm:bulletEnabled val="1"/>
        </dgm:presLayoutVars>
      </dgm:prSet>
      <dgm:spPr/>
    </dgm:pt>
    <dgm:pt modelId="{833C1A71-344D-4F73-92AA-D9E2EA6AE02F}" type="pres">
      <dgm:prSet presAssocID="{FE24F5A3-D8EB-44B7-91B2-EF7DDC0F2CEC}" presName="parTxOnlySpace" presStyleCnt="0"/>
      <dgm:spPr/>
    </dgm:pt>
    <dgm:pt modelId="{1B0EBB7F-2E94-40E6-91A1-F032A8862B0F}" type="pres">
      <dgm:prSet presAssocID="{0BF0850E-ED9A-4EA7-9BED-999ABB8D5A1E}" presName="parTxOnly" presStyleLbl="node1" presStyleIdx="1" presStyleCnt="5">
        <dgm:presLayoutVars>
          <dgm:chMax val="0"/>
          <dgm:chPref val="0"/>
          <dgm:bulletEnabled val="1"/>
        </dgm:presLayoutVars>
      </dgm:prSet>
      <dgm:spPr/>
    </dgm:pt>
    <dgm:pt modelId="{11DE6C62-900C-4CAE-8724-17D53AC13F46}" type="pres">
      <dgm:prSet presAssocID="{2139D112-2FF6-48AE-871E-3E3458AE1155}" presName="parTxOnlySpace" presStyleCnt="0"/>
      <dgm:spPr/>
    </dgm:pt>
    <dgm:pt modelId="{952BE9E5-5B1B-4C92-A129-EDC221F1B59C}" type="pres">
      <dgm:prSet presAssocID="{B0A753BE-F0E6-47F3-940E-88BF9DB595FC}" presName="parTxOnly" presStyleLbl="node1" presStyleIdx="2" presStyleCnt="5">
        <dgm:presLayoutVars>
          <dgm:chMax val="0"/>
          <dgm:chPref val="0"/>
          <dgm:bulletEnabled val="1"/>
        </dgm:presLayoutVars>
      </dgm:prSet>
      <dgm:spPr/>
    </dgm:pt>
    <dgm:pt modelId="{7907D795-B741-40C8-8A75-F2E34D12D167}" type="pres">
      <dgm:prSet presAssocID="{3B790A76-9F88-4916-8E4C-A430A0E1AB26}" presName="parTxOnlySpace" presStyleCnt="0"/>
      <dgm:spPr/>
    </dgm:pt>
    <dgm:pt modelId="{232C3D2C-D29D-44F5-AF7A-F13CB499AB12}" type="pres">
      <dgm:prSet presAssocID="{BCFAD6A0-40A5-4C61-B8D8-1C081C992212}" presName="parTxOnly" presStyleLbl="node1" presStyleIdx="3" presStyleCnt="5">
        <dgm:presLayoutVars>
          <dgm:chMax val="0"/>
          <dgm:chPref val="0"/>
          <dgm:bulletEnabled val="1"/>
        </dgm:presLayoutVars>
      </dgm:prSet>
      <dgm:spPr/>
    </dgm:pt>
    <dgm:pt modelId="{8B7D0CAE-A005-4539-AD67-B0AB19C27DB9}" type="pres">
      <dgm:prSet presAssocID="{B4CA07D3-BDD5-423D-B3E6-2EC4BED106FB}" presName="parTxOnlySpace" presStyleCnt="0"/>
      <dgm:spPr/>
    </dgm:pt>
    <dgm:pt modelId="{BFEC9C99-97AB-44AF-9A9F-073A3A91E2F6}" type="pres">
      <dgm:prSet presAssocID="{ED2E2EFF-711A-4587-87BB-FE6404C170F9}" presName="parTxOnly" presStyleLbl="node1" presStyleIdx="4" presStyleCnt="5">
        <dgm:presLayoutVars>
          <dgm:chMax val="0"/>
          <dgm:chPref val="0"/>
          <dgm:bulletEnabled val="1"/>
        </dgm:presLayoutVars>
      </dgm:prSet>
      <dgm:spPr/>
    </dgm:pt>
  </dgm:ptLst>
  <dgm:cxnLst>
    <dgm:cxn modelId="{6DF2D90D-DE6A-4EB6-A239-E054C319A043}" srcId="{BD28B0F1-1139-4DF4-B2E1-B4C525BE7513}" destId="{BCFAD6A0-40A5-4C61-B8D8-1C081C992212}" srcOrd="3" destOrd="0" parTransId="{DE650EDC-B8BE-453F-8101-A53E36073F0F}" sibTransId="{B4CA07D3-BDD5-423D-B3E6-2EC4BED106FB}"/>
    <dgm:cxn modelId="{95827B1B-7A3E-4542-92E3-A246C9D6B66C}" srcId="{BD28B0F1-1139-4DF4-B2E1-B4C525BE7513}" destId="{2DCEEA11-A951-446B-928F-6C04158D74FC}" srcOrd="0" destOrd="0" parTransId="{2E047FCA-D965-4C29-8FA7-24A4B9CC8A54}" sibTransId="{FE24F5A3-D8EB-44B7-91B2-EF7DDC0F2CEC}"/>
    <dgm:cxn modelId="{D4753320-512C-4DE5-94AA-0360A53E0622}" type="presOf" srcId="{BD28B0F1-1139-4DF4-B2E1-B4C525BE7513}" destId="{23B94F6D-18F9-40CB-A217-6FF5F2484791}" srcOrd="0" destOrd="0" presId="urn:microsoft.com/office/officeart/2005/8/layout/chevron1"/>
    <dgm:cxn modelId="{DD887065-B467-4318-9F02-F23614A8CD26}" srcId="{BD28B0F1-1139-4DF4-B2E1-B4C525BE7513}" destId="{ED2E2EFF-711A-4587-87BB-FE6404C170F9}" srcOrd="4" destOrd="0" parTransId="{0010E390-0713-4348-AD60-2AF52F7995F1}" sibTransId="{7ADF0BE8-3FDE-40D3-9731-FCE1C724D185}"/>
    <dgm:cxn modelId="{540B896E-458C-46FF-B6BA-A6562296CB5B}" type="presOf" srcId="{ED2E2EFF-711A-4587-87BB-FE6404C170F9}" destId="{BFEC9C99-97AB-44AF-9A9F-073A3A91E2F6}" srcOrd="0" destOrd="0" presId="urn:microsoft.com/office/officeart/2005/8/layout/chevron1"/>
    <dgm:cxn modelId="{C4EB9C88-DC88-4F77-8471-76CC2A33F591}" type="presOf" srcId="{2DCEEA11-A951-446B-928F-6C04158D74FC}" destId="{8EBBAA93-F44A-452C-B209-DC9545698F35}" srcOrd="0" destOrd="0" presId="urn:microsoft.com/office/officeart/2005/8/layout/chevron1"/>
    <dgm:cxn modelId="{2BE4A3BF-B98B-4A40-B8D2-0C6E07BD198E}" type="presOf" srcId="{B0A753BE-F0E6-47F3-940E-88BF9DB595FC}" destId="{952BE9E5-5B1B-4C92-A129-EDC221F1B59C}" srcOrd="0" destOrd="0" presId="urn:microsoft.com/office/officeart/2005/8/layout/chevron1"/>
    <dgm:cxn modelId="{245D6FC3-0F8E-4571-8AF6-509BC10C10D9}" type="presOf" srcId="{BCFAD6A0-40A5-4C61-B8D8-1C081C992212}" destId="{232C3D2C-D29D-44F5-AF7A-F13CB499AB12}" srcOrd="0" destOrd="0" presId="urn:microsoft.com/office/officeart/2005/8/layout/chevron1"/>
    <dgm:cxn modelId="{EB8A41CC-3E20-431C-8FDF-E2D8A729D71D}" srcId="{BD28B0F1-1139-4DF4-B2E1-B4C525BE7513}" destId="{0BF0850E-ED9A-4EA7-9BED-999ABB8D5A1E}" srcOrd="1" destOrd="0" parTransId="{14662697-0BB0-476B-9615-B96C6D73130A}" sibTransId="{2139D112-2FF6-48AE-871E-3E3458AE1155}"/>
    <dgm:cxn modelId="{430BB9CC-6C1F-41D7-A775-FF44F7FFD54B}" type="presOf" srcId="{0BF0850E-ED9A-4EA7-9BED-999ABB8D5A1E}" destId="{1B0EBB7F-2E94-40E6-91A1-F032A8862B0F}" srcOrd="0" destOrd="0" presId="urn:microsoft.com/office/officeart/2005/8/layout/chevron1"/>
    <dgm:cxn modelId="{3F2BEEF4-3ED2-40A9-8664-1ACC9D27B6AB}" srcId="{BD28B0F1-1139-4DF4-B2E1-B4C525BE7513}" destId="{B0A753BE-F0E6-47F3-940E-88BF9DB595FC}" srcOrd="2" destOrd="0" parTransId="{20A5DACC-CE21-4C2A-8292-85976B785E60}" sibTransId="{3B790A76-9F88-4916-8E4C-A430A0E1AB26}"/>
    <dgm:cxn modelId="{58AA117F-51F9-469F-A127-79156BD6AC8E}" type="presParOf" srcId="{23B94F6D-18F9-40CB-A217-6FF5F2484791}" destId="{8EBBAA93-F44A-452C-B209-DC9545698F35}" srcOrd="0" destOrd="0" presId="urn:microsoft.com/office/officeart/2005/8/layout/chevron1"/>
    <dgm:cxn modelId="{21E39A43-66AF-4433-8365-DCB759B42345}" type="presParOf" srcId="{23B94F6D-18F9-40CB-A217-6FF5F2484791}" destId="{833C1A71-344D-4F73-92AA-D9E2EA6AE02F}" srcOrd="1" destOrd="0" presId="urn:microsoft.com/office/officeart/2005/8/layout/chevron1"/>
    <dgm:cxn modelId="{85110EED-BCCC-4324-884E-9039F9C4B686}" type="presParOf" srcId="{23B94F6D-18F9-40CB-A217-6FF5F2484791}" destId="{1B0EBB7F-2E94-40E6-91A1-F032A8862B0F}" srcOrd="2" destOrd="0" presId="urn:microsoft.com/office/officeart/2005/8/layout/chevron1"/>
    <dgm:cxn modelId="{A953AC36-D0F3-4C7B-8E4A-548BDE968F78}" type="presParOf" srcId="{23B94F6D-18F9-40CB-A217-6FF5F2484791}" destId="{11DE6C62-900C-4CAE-8724-17D53AC13F46}" srcOrd="3" destOrd="0" presId="urn:microsoft.com/office/officeart/2005/8/layout/chevron1"/>
    <dgm:cxn modelId="{AE02D2E2-237C-4114-8150-325FCFFAEFE1}" type="presParOf" srcId="{23B94F6D-18F9-40CB-A217-6FF5F2484791}" destId="{952BE9E5-5B1B-4C92-A129-EDC221F1B59C}" srcOrd="4" destOrd="0" presId="urn:microsoft.com/office/officeart/2005/8/layout/chevron1"/>
    <dgm:cxn modelId="{BBF5C0A8-1DA5-4EEA-96DF-140B4468E4CB}" type="presParOf" srcId="{23B94F6D-18F9-40CB-A217-6FF5F2484791}" destId="{7907D795-B741-40C8-8A75-F2E34D12D167}" srcOrd="5" destOrd="0" presId="urn:microsoft.com/office/officeart/2005/8/layout/chevron1"/>
    <dgm:cxn modelId="{271EEF39-D11F-4663-8DCE-306743F8C3BD}" type="presParOf" srcId="{23B94F6D-18F9-40CB-A217-6FF5F2484791}" destId="{232C3D2C-D29D-44F5-AF7A-F13CB499AB12}" srcOrd="6" destOrd="0" presId="urn:microsoft.com/office/officeart/2005/8/layout/chevron1"/>
    <dgm:cxn modelId="{AF215D75-892F-44BF-B4E1-F2F48C63DFE8}" type="presParOf" srcId="{23B94F6D-18F9-40CB-A217-6FF5F2484791}" destId="{8B7D0CAE-A005-4539-AD67-B0AB19C27DB9}" srcOrd="7" destOrd="0" presId="urn:microsoft.com/office/officeart/2005/8/layout/chevron1"/>
    <dgm:cxn modelId="{C07CF37D-EC92-40BE-88D0-A03E040C8904}" type="presParOf" srcId="{23B94F6D-18F9-40CB-A217-6FF5F2484791}" destId="{BFEC9C99-97AB-44AF-9A9F-073A3A91E2F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419239-3A49-46B9-82BA-251CE25D2855}" type="doc">
      <dgm:prSet loTypeId="urn:microsoft.com/office/officeart/2005/8/layout/vList2" loCatId="list" qsTypeId="urn:microsoft.com/office/officeart/2005/8/quickstyle/simple4" qsCatId="simple" csTypeId="urn:microsoft.com/office/officeart/2005/8/colors/accent0_3" csCatId="mainScheme"/>
      <dgm:spPr/>
      <dgm:t>
        <a:bodyPr/>
        <a:lstStyle/>
        <a:p>
          <a:endParaRPr lang="en-US"/>
        </a:p>
      </dgm:t>
    </dgm:pt>
    <dgm:pt modelId="{906533BA-36DF-4A16-8BDA-27E3F3EDAF42}">
      <dgm:prSet/>
      <dgm:spPr/>
      <dgm:t>
        <a:bodyPr/>
        <a:lstStyle/>
        <a:p>
          <a:r>
            <a:rPr lang="en-US" dirty="0"/>
            <a:t>Manageable</a:t>
          </a:r>
        </a:p>
      </dgm:t>
    </dgm:pt>
    <dgm:pt modelId="{22107217-3C1F-487B-94F7-7B8D6ACAC915}" type="parTrans" cxnId="{25463192-A614-4969-BDE2-ECCFDE66DDA1}">
      <dgm:prSet/>
      <dgm:spPr/>
      <dgm:t>
        <a:bodyPr/>
        <a:lstStyle/>
        <a:p>
          <a:endParaRPr lang="en-US"/>
        </a:p>
      </dgm:t>
    </dgm:pt>
    <dgm:pt modelId="{69E023E8-0775-4D2D-BEA2-BE885235349A}" type="sibTrans" cxnId="{25463192-A614-4969-BDE2-ECCFDE66DDA1}">
      <dgm:prSet/>
      <dgm:spPr/>
      <dgm:t>
        <a:bodyPr/>
        <a:lstStyle/>
        <a:p>
          <a:endParaRPr lang="en-US"/>
        </a:p>
      </dgm:t>
    </dgm:pt>
    <dgm:pt modelId="{C5BD695B-8E76-417D-AEDB-388EE0874801}">
      <dgm:prSet/>
      <dgm:spPr/>
      <dgm:t>
        <a:bodyPr/>
        <a:lstStyle/>
        <a:p>
          <a:r>
            <a:rPr lang="en-US"/>
            <a:t>Impactful</a:t>
          </a:r>
        </a:p>
      </dgm:t>
    </dgm:pt>
    <dgm:pt modelId="{C43C613D-7D37-4D96-AD42-4F5CCF016345}" type="parTrans" cxnId="{D9A4625F-6225-4A79-BD5F-50DA79DE9FFA}">
      <dgm:prSet/>
      <dgm:spPr/>
      <dgm:t>
        <a:bodyPr/>
        <a:lstStyle/>
        <a:p>
          <a:endParaRPr lang="en-US"/>
        </a:p>
      </dgm:t>
    </dgm:pt>
    <dgm:pt modelId="{4746E74C-069E-41F3-8E48-7D5E4A23FFA1}" type="sibTrans" cxnId="{D9A4625F-6225-4A79-BD5F-50DA79DE9FFA}">
      <dgm:prSet/>
      <dgm:spPr/>
      <dgm:t>
        <a:bodyPr/>
        <a:lstStyle/>
        <a:p>
          <a:endParaRPr lang="en-US"/>
        </a:p>
      </dgm:t>
    </dgm:pt>
    <dgm:pt modelId="{051DF54B-8B09-4A24-9B7F-A9BB68417A9C}">
      <dgm:prSet/>
      <dgm:spPr/>
      <dgm:t>
        <a:bodyPr/>
        <a:lstStyle/>
        <a:p>
          <a:r>
            <a:rPr lang="en-US"/>
            <a:t>Supported</a:t>
          </a:r>
        </a:p>
      </dgm:t>
    </dgm:pt>
    <dgm:pt modelId="{9290A05E-E3E1-444D-8874-FAD5D2C53AC7}" type="parTrans" cxnId="{2C0412C8-6252-4CFD-9100-1D8D62E9B59E}">
      <dgm:prSet/>
      <dgm:spPr/>
      <dgm:t>
        <a:bodyPr/>
        <a:lstStyle/>
        <a:p>
          <a:endParaRPr lang="en-US"/>
        </a:p>
      </dgm:t>
    </dgm:pt>
    <dgm:pt modelId="{28AF1529-AC32-467C-97FB-5E930D269769}" type="sibTrans" cxnId="{2C0412C8-6252-4CFD-9100-1D8D62E9B59E}">
      <dgm:prSet/>
      <dgm:spPr/>
      <dgm:t>
        <a:bodyPr/>
        <a:lstStyle/>
        <a:p>
          <a:endParaRPr lang="en-US"/>
        </a:p>
      </dgm:t>
    </dgm:pt>
    <dgm:pt modelId="{B8B65D20-6B7D-4365-BB48-133E147F051E}">
      <dgm:prSet/>
      <dgm:spPr/>
      <dgm:t>
        <a:bodyPr/>
        <a:lstStyle/>
        <a:p>
          <a:r>
            <a:rPr lang="en-US"/>
            <a:t>Flexible</a:t>
          </a:r>
        </a:p>
      </dgm:t>
    </dgm:pt>
    <dgm:pt modelId="{CE59F7D1-1E6D-4C94-8969-A5A565421C57}" type="parTrans" cxnId="{2EA9BAC0-ADCC-4354-AF9F-E95927559E53}">
      <dgm:prSet/>
      <dgm:spPr/>
      <dgm:t>
        <a:bodyPr/>
        <a:lstStyle/>
        <a:p>
          <a:endParaRPr lang="en-US"/>
        </a:p>
      </dgm:t>
    </dgm:pt>
    <dgm:pt modelId="{9AB4B629-989A-4792-A8FB-54A4C48DCC16}" type="sibTrans" cxnId="{2EA9BAC0-ADCC-4354-AF9F-E95927559E53}">
      <dgm:prSet/>
      <dgm:spPr/>
      <dgm:t>
        <a:bodyPr/>
        <a:lstStyle/>
        <a:p>
          <a:endParaRPr lang="en-US"/>
        </a:p>
      </dgm:t>
    </dgm:pt>
    <dgm:pt modelId="{BADB4B60-175F-4713-9495-17AD7BF42AAE}" type="pres">
      <dgm:prSet presAssocID="{7D419239-3A49-46B9-82BA-251CE25D2855}" presName="linear" presStyleCnt="0">
        <dgm:presLayoutVars>
          <dgm:animLvl val="lvl"/>
          <dgm:resizeHandles val="exact"/>
        </dgm:presLayoutVars>
      </dgm:prSet>
      <dgm:spPr/>
    </dgm:pt>
    <dgm:pt modelId="{EF77853B-0D33-4128-B439-FC3B477F35D3}" type="pres">
      <dgm:prSet presAssocID="{906533BA-36DF-4A16-8BDA-27E3F3EDAF42}" presName="parentText" presStyleLbl="node1" presStyleIdx="0" presStyleCnt="4">
        <dgm:presLayoutVars>
          <dgm:chMax val="0"/>
          <dgm:bulletEnabled val="1"/>
        </dgm:presLayoutVars>
      </dgm:prSet>
      <dgm:spPr/>
    </dgm:pt>
    <dgm:pt modelId="{35183817-760C-415D-A581-7C621E5F6F02}" type="pres">
      <dgm:prSet presAssocID="{69E023E8-0775-4D2D-BEA2-BE885235349A}" presName="spacer" presStyleCnt="0"/>
      <dgm:spPr/>
    </dgm:pt>
    <dgm:pt modelId="{44E1208D-8082-41A5-8801-5F609397DF14}" type="pres">
      <dgm:prSet presAssocID="{C5BD695B-8E76-417D-AEDB-388EE0874801}" presName="parentText" presStyleLbl="node1" presStyleIdx="1" presStyleCnt="4">
        <dgm:presLayoutVars>
          <dgm:chMax val="0"/>
          <dgm:bulletEnabled val="1"/>
        </dgm:presLayoutVars>
      </dgm:prSet>
      <dgm:spPr/>
    </dgm:pt>
    <dgm:pt modelId="{0F1B981A-5757-4BC3-AF8D-7B45014FD879}" type="pres">
      <dgm:prSet presAssocID="{4746E74C-069E-41F3-8E48-7D5E4A23FFA1}" presName="spacer" presStyleCnt="0"/>
      <dgm:spPr/>
    </dgm:pt>
    <dgm:pt modelId="{9DAC377B-80DB-4848-B001-51C22B41FF93}" type="pres">
      <dgm:prSet presAssocID="{051DF54B-8B09-4A24-9B7F-A9BB68417A9C}" presName="parentText" presStyleLbl="node1" presStyleIdx="2" presStyleCnt="4">
        <dgm:presLayoutVars>
          <dgm:chMax val="0"/>
          <dgm:bulletEnabled val="1"/>
        </dgm:presLayoutVars>
      </dgm:prSet>
      <dgm:spPr/>
    </dgm:pt>
    <dgm:pt modelId="{BA6086B9-8D22-4F8A-9A6D-C667C37FFAEB}" type="pres">
      <dgm:prSet presAssocID="{28AF1529-AC32-467C-97FB-5E930D269769}" presName="spacer" presStyleCnt="0"/>
      <dgm:spPr/>
    </dgm:pt>
    <dgm:pt modelId="{A941E7FB-5F28-4FE0-8489-074DECADCEDC}" type="pres">
      <dgm:prSet presAssocID="{B8B65D20-6B7D-4365-BB48-133E147F051E}" presName="parentText" presStyleLbl="node1" presStyleIdx="3" presStyleCnt="4">
        <dgm:presLayoutVars>
          <dgm:chMax val="0"/>
          <dgm:bulletEnabled val="1"/>
        </dgm:presLayoutVars>
      </dgm:prSet>
      <dgm:spPr/>
    </dgm:pt>
  </dgm:ptLst>
  <dgm:cxnLst>
    <dgm:cxn modelId="{B8BF552A-7836-4263-A0F1-CA78F834EC42}" type="presOf" srcId="{051DF54B-8B09-4A24-9B7F-A9BB68417A9C}" destId="{9DAC377B-80DB-4848-B001-51C22B41FF93}" srcOrd="0" destOrd="0" presId="urn:microsoft.com/office/officeart/2005/8/layout/vList2"/>
    <dgm:cxn modelId="{821F343D-5CAE-471B-B9FA-FCD2EAD9321E}" type="presOf" srcId="{B8B65D20-6B7D-4365-BB48-133E147F051E}" destId="{A941E7FB-5F28-4FE0-8489-074DECADCEDC}" srcOrd="0" destOrd="0" presId="urn:microsoft.com/office/officeart/2005/8/layout/vList2"/>
    <dgm:cxn modelId="{D9A4625F-6225-4A79-BD5F-50DA79DE9FFA}" srcId="{7D419239-3A49-46B9-82BA-251CE25D2855}" destId="{C5BD695B-8E76-417D-AEDB-388EE0874801}" srcOrd="1" destOrd="0" parTransId="{C43C613D-7D37-4D96-AD42-4F5CCF016345}" sibTransId="{4746E74C-069E-41F3-8E48-7D5E4A23FFA1}"/>
    <dgm:cxn modelId="{25463192-A614-4969-BDE2-ECCFDE66DDA1}" srcId="{7D419239-3A49-46B9-82BA-251CE25D2855}" destId="{906533BA-36DF-4A16-8BDA-27E3F3EDAF42}" srcOrd="0" destOrd="0" parTransId="{22107217-3C1F-487B-94F7-7B8D6ACAC915}" sibTransId="{69E023E8-0775-4D2D-BEA2-BE885235349A}"/>
    <dgm:cxn modelId="{21CF1DAC-37BD-4A6A-900D-499D6CB222B3}" type="presOf" srcId="{C5BD695B-8E76-417D-AEDB-388EE0874801}" destId="{44E1208D-8082-41A5-8801-5F609397DF14}" srcOrd="0" destOrd="0" presId="urn:microsoft.com/office/officeart/2005/8/layout/vList2"/>
    <dgm:cxn modelId="{2EA9BAC0-ADCC-4354-AF9F-E95927559E53}" srcId="{7D419239-3A49-46B9-82BA-251CE25D2855}" destId="{B8B65D20-6B7D-4365-BB48-133E147F051E}" srcOrd="3" destOrd="0" parTransId="{CE59F7D1-1E6D-4C94-8969-A5A565421C57}" sibTransId="{9AB4B629-989A-4792-A8FB-54A4C48DCC16}"/>
    <dgm:cxn modelId="{2C0412C8-6252-4CFD-9100-1D8D62E9B59E}" srcId="{7D419239-3A49-46B9-82BA-251CE25D2855}" destId="{051DF54B-8B09-4A24-9B7F-A9BB68417A9C}" srcOrd="2" destOrd="0" parTransId="{9290A05E-E3E1-444D-8874-FAD5D2C53AC7}" sibTransId="{28AF1529-AC32-467C-97FB-5E930D269769}"/>
    <dgm:cxn modelId="{10BE7ACE-02D7-4531-895B-D3F437F9877D}" type="presOf" srcId="{906533BA-36DF-4A16-8BDA-27E3F3EDAF42}" destId="{EF77853B-0D33-4128-B439-FC3B477F35D3}" srcOrd="0" destOrd="0" presId="urn:microsoft.com/office/officeart/2005/8/layout/vList2"/>
    <dgm:cxn modelId="{A6E458DA-4066-4EC9-96B3-583C1E2C3EA4}" type="presOf" srcId="{7D419239-3A49-46B9-82BA-251CE25D2855}" destId="{BADB4B60-175F-4713-9495-17AD7BF42AAE}" srcOrd="0" destOrd="0" presId="urn:microsoft.com/office/officeart/2005/8/layout/vList2"/>
    <dgm:cxn modelId="{C268CE42-00A3-411B-829D-B3404559CFC8}" type="presParOf" srcId="{BADB4B60-175F-4713-9495-17AD7BF42AAE}" destId="{EF77853B-0D33-4128-B439-FC3B477F35D3}" srcOrd="0" destOrd="0" presId="urn:microsoft.com/office/officeart/2005/8/layout/vList2"/>
    <dgm:cxn modelId="{F323D19E-965F-4FE9-B5BB-D2736334D6EE}" type="presParOf" srcId="{BADB4B60-175F-4713-9495-17AD7BF42AAE}" destId="{35183817-760C-415D-A581-7C621E5F6F02}" srcOrd="1" destOrd="0" presId="urn:microsoft.com/office/officeart/2005/8/layout/vList2"/>
    <dgm:cxn modelId="{93F6A7CD-0D14-4EDE-8820-ABE9EA062EF9}" type="presParOf" srcId="{BADB4B60-175F-4713-9495-17AD7BF42AAE}" destId="{44E1208D-8082-41A5-8801-5F609397DF14}" srcOrd="2" destOrd="0" presId="urn:microsoft.com/office/officeart/2005/8/layout/vList2"/>
    <dgm:cxn modelId="{B8916B7E-2E72-40CC-8AC5-6595C2C66D01}" type="presParOf" srcId="{BADB4B60-175F-4713-9495-17AD7BF42AAE}" destId="{0F1B981A-5757-4BC3-AF8D-7B45014FD879}" srcOrd="3" destOrd="0" presId="urn:microsoft.com/office/officeart/2005/8/layout/vList2"/>
    <dgm:cxn modelId="{90106456-850C-4F31-A56C-CD58D0B1E75B}" type="presParOf" srcId="{BADB4B60-175F-4713-9495-17AD7BF42AAE}" destId="{9DAC377B-80DB-4848-B001-51C22B41FF93}" srcOrd="4" destOrd="0" presId="urn:microsoft.com/office/officeart/2005/8/layout/vList2"/>
    <dgm:cxn modelId="{DF648682-56AF-4403-B29F-2FCE5453F6EC}" type="presParOf" srcId="{BADB4B60-175F-4713-9495-17AD7BF42AAE}" destId="{BA6086B9-8D22-4F8A-9A6D-C667C37FFAEB}" srcOrd="5" destOrd="0" presId="urn:microsoft.com/office/officeart/2005/8/layout/vList2"/>
    <dgm:cxn modelId="{3C75285E-DEF4-4BDF-95F7-15E40B3241DC}" type="presParOf" srcId="{BADB4B60-175F-4713-9495-17AD7BF42AAE}" destId="{A941E7FB-5F28-4FE0-8489-074DECADCED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BAA93-F44A-452C-B209-DC9545698F35}">
      <dsp:nvSpPr>
        <dsp:cNvPr id="0" name=""/>
        <dsp:cNvSpPr/>
      </dsp:nvSpPr>
      <dsp:spPr>
        <a:xfrm>
          <a:off x="2218" y="559508"/>
          <a:ext cx="1974209" cy="789683"/>
        </a:xfrm>
        <a:prstGeom prst="chevron">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Concept</a:t>
          </a:r>
        </a:p>
      </dsp:txBody>
      <dsp:txXfrm>
        <a:off x="397060" y="559508"/>
        <a:ext cx="1184526" cy="789683"/>
      </dsp:txXfrm>
    </dsp:sp>
    <dsp:sp modelId="{1B0EBB7F-2E94-40E6-91A1-F032A8862B0F}">
      <dsp:nvSpPr>
        <dsp:cNvPr id="0" name=""/>
        <dsp:cNvSpPr/>
      </dsp:nvSpPr>
      <dsp:spPr>
        <a:xfrm>
          <a:off x="1779007" y="559508"/>
          <a:ext cx="1974209" cy="789683"/>
        </a:xfrm>
        <a:prstGeom prst="chevron">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Discovery</a:t>
          </a:r>
        </a:p>
      </dsp:txBody>
      <dsp:txXfrm>
        <a:off x="2173849" y="559508"/>
        <a:ext cx="1184526" cy="789683"/>
      </dsp:txXfrm>
    </dsp:sp>
    <dsp:sp modelId="{952BE9E5-5B1B-4C92-A129-EDC221F1B59C}">
      <dsp:nvSpPr>
        <dsp:cNvPr id="0" name=""/>
        <dsp:cNvSpPr/>
      </dsp:nvSpPr>
      <dsp:spPr>
        <a:xfrm>
          <a:off x="3555796" y="559508"/>
          <a:ext cx="1974209" cy="789683"/>
        </a:xfrm>
        <a:prstGeom prst="chevron">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Scheduled</a:t>
          </a:r>
        </a:p>
      </dsp:txBody>
      <dsp:txXfrm>
        <a:off x="3950638" y="559508"/>
        <a:ext cx="1184526" cy="789683"/>
      </dsp:txXfrm>
    </dsp:sp>
    <dsp:sp modelId="{232C3D2C-D29D-44F5-AF7A-F13CB499AB12}">
      <dsp:nvSpPr>
        <dsp:cNvPr id="0" name=""/>
        <dsp:cNvSpPr/>
      </dsp:nvSpPr>
      <dsp:spPr>
        <a:xfrm>
          <a:off x="5332584" y="559508"/>
          <a:ext cx="1974209" cy="789683"/>
        </a:xfrm>
        <a:prstGeom prst="chevron">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Execution</a:t>
          </a:r>
        </a:p>
      </dsp:txBody>
      <dsp:txXfrm>
        <a:off x="5727426" y="559508"/>
        <a:ext cx="1184526" cy="789683"/>
      </dsp:txXfrm>
    </dsp:sp>
    <dsp:sp modelId="{BFEC9C99-97AB-44AF-9A9F-073A3A91E2F6}">
      <dsp:nvSpPr>
        <dsp:cNvPr id="0" name=""/>
        <dsp:cNvSpPr/>
      </dsp:nvSpPr>
      <dsp:spPr>
        <a:xfrm>
          <a:off x="7109373" y="559508"/>
          <a:ext cx="1974209" cy="789683"/>
        </a:xfrm>
        <a:prstGeom prst="chevron">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Completed</a:t>
          </a:r>
        </a:p>
      </dsp:txBody>
      <dsp:txXfrm>
        <a:off x="7504215" y="559508"/>
        <a:ext cx="1184526" cy="789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7853B-0D33-4128-B439-FC3B477F35D3}">
      <dsp:nvSpPr>
        <dsp:cNvPr id="0" name=""/>
        <dsp:cNvSpPr/>
      </dsp:nvSpPr>
      <dsp:spPr>
        <a:xfrm>
          <a:off x="0" y="20967"/>
          <a:ext cx="9807239" cy="936000"/>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Manageable</a:t>
          </a:r>
        </a:p>
      </dsp:txBody>
      <dsp:txXfrm>
        <a:off x="45692" y="66659"/>
        <a:ext cx="9715855" cy="844616"/>
      </dsp:txXfrm>
    </dsp:sp>
    <dsp:sp modelId="{44E1208D-8082-41A5-8801-5F609397DF14}">
      <dsp:nvSpPr>
        <dsp:cNvPr id="0" name=""/>
        <dsp:cNvSpPr/>
      </dsp:nvSpPr>
      <dsp:spPr>
        <a:xfrm>
          <a:off x="0" y="1072167"/>
          <a:ext cx="9807239" cy="936000"/>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Impactful</a:t>
          </a:r>
        </a:p>
      </dsp:txBody>
      <dsp:txXfrm>
        <a:off x="45692" y="1117859"/>
        <a:ext cx="9715855" cy="844616"/>
      </dsp:txXfrm>
    </dsp:sp>
    <dsp:sp modelId="{9DAC377B-80DB-4848-B001-51C22B41FF93}">
      <dsp:nvSpPr>
        <dsp:cNvPr id="0" name=""/>
        <dsp:cNvSpPr/>
      </dsp:nvSpPr>
      <dsp:spPr>
        <a:xfrm>
          <a:off x="0" y="2123367"/>
          <a:ext cx="9807239" cy="936000"/>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Supported</a:t>
          </a:r>
        </a:p>
      </dsp:txBody>
      <dsp:txXfrm>
        <a:off x="45692" y="2169059"/>
        <a:ext cx="9715855" cy="844616"/>
      </dsp:txXfrm>
    </dsp:sp>
    <dsp:sp modelId="{A941E7FB-5F28-4FE0-8489-074DECADCEDC}">
      <dsp:nvSpPr>
        <dsp:cNvPr id="0" name=""/>
        <dsp:cNvSpPr/>
      </dsp:nvSpPr>
      <dsp:spPr>
        <a:xfrm>
          <a:off x="0" y="3174567"/>
          <a:ext cx="9807239" cy="936000"/>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Flexible</a:t>
          </a:r>
        </a:p>
      </dsp:txBody>
      <dsp:txXfrm>
        <a:off x="45692" y="3220259"/>
        <a:ext cx="9715855" cy="8446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F2AA0-9151-4405-BA46-A1B16DAD6D1B}" type="datetimeFigureOut">
              <a:rPr lang="en-US" smtClean="0"/>
              <a:t>10/28/2022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5B320-B05B-4C6D-900F-632C9DBF6EFE}" type="slidenum">
              <a:rPr lang="en-US" smtClean="0"/>
              <a:t>‹#›</a:t>
            </a:fld>
            <a:endParaRPr lang="en-US"/>
          </a:p>
        </p:txBody>
      </p:sp>
    </p:spTree>
    <p:extLst>
      <p:ext uri="{BB962C8B-B14F-4D97-AF65-F5344CB8AC3E}">
        <p14:creationId xmlns:p14="http://schemas.microsoft.com/office/powerpoint/2010/main" val="108584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phases are the starting point in order to create a roadmap. It can be more complicated than this but if you are just starting out, you want to keep it simple so we follow the basic steps 1. Come up with your concept 2. Perform discovery. 3. Schedule the project to start 4. execute on the project 5. Completion.</a:t>
            </a:r>
          </a:p>
          <a:p>
            <a:endParaRPr lang="en-US" dirty="0"/>
          </a:p>
          <a:p>
            <a:r>
              <a:rPr lang="en-US" dirty="0"/>
              <a:t>The difference between this just a regular project plan is time and patience. You don’t move from concept right to discovery for everything, you come up with the concept and you schedule it for discovery in 3 or 6 months, when you have the bandwidth to do it right. When discovery is done, you schedule the start date out 3-6 months as well depending on bandwidth. As you do this for 5-10 items you start to see the long term planning and you have a clearer picture of what you will be working on for the next 1-3 years.</a:t>
            </a:r>
          </a:p>
        </p:txBody>
      </p:sp>
      <p:sp>
        <p:nvSpPr>
          <p:cNvPr id="4" name="Slide Number Placeholder 3"/>
          <p:cNvSpPr>
            <a:spLocks noGrp="1"/>
          </p:cNvSpPr>
          <p:nvPr>
            <p:ph type="sldNum" sz="quarter" idx="5"/>
          </p:nvPr>
        </p:nvSpPr>
        <p:spPr/>
        <p:txBody>
          <a:bodyPr/>
          <a:lstStyle/>
          <a:p>
            <a:fld id="{8165B320-B05B-4C6D-900F-632C9DBF6EFE}" type="slidenum">
              <a:rPr lang="en-US" smtClean="0"/>
              <a:t>5</a:t>
            </a:fld>
            <a:endParaRPr lang="en-US"/>
          </a:p>
        </p:txBody>
      </p:sp>
    </p:spTree>
    <p:extLst>
      <p:ext uri="{BB962C8B-B14F-4D97-AF65-F5344CB8AC3E}">
        <p14:creationId xmlns:p14="http://schemas.microsoft.com/office/powerpoint/2010/main" val="263174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yourself these questions when you are decide what to work on as a roadmap item. </a:t>
            </a:r>
          </a:p>
        </p:txBody>
      </p:sp>
      <p:sp>
        <p:nvSpPr>
          <p:cNvPr id="4" name="Slide Number Placeholder 3"/>
          <p:cNvSpPr>
            <a:spLocks noGrp="1"/>
          </p:cNvSpPr>
          <p:nvPr>
            <p:ph type="sldNum" sz="quarter" idx="5"/>
          </p:nvPr>
        </p:nvSpPr>
        <p:spPr/>
        <p:txBody>
          <a:bodyPr/>
          <a:lstStyle/>
          <a:p>
            <a:fld id="{8165B320-B05B-4C6D-900F-632C9DBF6EFE}" type="slidenum">
              <a:rPr lang="en-US" smtClean="0"/>
              <a:t>7</a:t>
            </a:fld>
            <a:endParaRPr lang="en-US"/>
          </a:p>
        </p:txBody>
      </p:sp>
    </p:spTree>
    <p:extLst>
      <p:ext uri="{BB962C8B-B14F-4D97-AF65-F5344CB8AC3E}">
        <p14:creationId xmlns:p14="http://schemas.microsoft.com/office/powerpoint/2010/main" val="8484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a:t>
            </a:r>
          </a:p>
        </p:txBody>
      </p:sp>
      <p:sp>
        <p:nvSpPr>
          <p:cNvPr id="4" name="Slide Number Placeholder 3"/>
          <p:cNvSpPr>
            <a:spLocks noGrp="1"/>
          </p:cNvSpPr>
          <p:nvPr>
            <p:ph type="sldNum" sz="quarter" idx="5"/>
          </p:nvPr>
        </p:nvSpPr>
        <p:spPr/>
        <p:txBody>
          <a:bodyPr/>
          <a:lstStyle/>
          <a:p>
            <a:fld id="{8165B320-B05B-4C6D-900F-632C9DBF6EFE}" type="slidenum">
              <a:rPr lang="en-US" smtClean="0"/>
              <a:t>8</a:t>
            </a:fld>
            <a:endParaRPr lang="en-US"/>
          </a:p>
        </p:txBody>
      </p:sp>
    </p:spTree>
    <p:extLst>
      <p:ext uri="{BB962C8B-B14F-4D97-AF65-F5344CB8AC3E}">
        <p14:creationId xmlns:p14="http://schemas.microsoft.com/office/powerpoint/2010/main" val="120362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65B320-B05B-4C6D-900F-632C9DBF6EFE}" type="slidenum">
              <a:rPr lang="en-US" smtClean="0"/>
              <a:t>9</a:t>
            </a:fld>
            <a:endParaRPr lang="en-US"/>
          </a:p>
        </p:txBody>
      </p:sp>
    </p:spTree>
    <p:extLst>
      <p:ext uri="{BB962C8B-B14F-4D97-AF65-F5344CB8AC3E}">
        <p14:creationId xmlns:p14="http://schemas.microsoft.com/office/powerpoint/2010/main" val="422618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discovery tool kit</a:t>
            </a:r>
          </a:p>
        </p:txBody>
      </p:sp>
      <p:sp>
        <p:nvSpPr>
          <p:cNvPr id="4" name="Slide Number Placeholder 3"/>
          <p:cNvSpPr>
            <a:spLocks noGrp="1"/>
          </p:cNvSpPr>
          <p:nvPr>
            <p:ph type="sldNum" sz="quarter" idx="5"/>
          </p:nvPr>
        </p:nvSpPr>
        <p:spPr/>
        <p:txBody>
          <a:bodyPr/>
          <a:lstStyle/>
          <a:p>
            <a:fld id="{8165B320-B05B-4C6D-900F-632C9DBF6EFE}" type="slidenum">
              <a:rPr lang="en-US" smtClean="0"/>
              <a:t>14</a:t>
            </a:fld>
            <a:endParaRPr lang="en-US"/>
          </a:p>
        </p:txBody>
      </p:sp>
    </p:spTree>
    <p:extLst>
      <p:ext uri="{BB962C8B-B14F-4D97-AF65-F5344CB8AC3E}">
        <p14:creationId xmlns:p14="http://schemas.microsoft.com/office/powerpoint/2010/main" val="1668540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10" name="Rectangle 9"/>
          <p:cNvSpPr/>
          <p:nvPr/>
        </p:nvSpPr>
        <p:spPr>
          <a:xfrm>
            <a:off x="0" y="3759209"/>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sp>
        <p:nvSpPr>
          <p:cNvPr id="2" name="Title 1"/>
          <p:cNvSpPr>
            <a:spLocks noGrp="1"/>
          </p:cNvSpPr>
          <p:nvPr>
            <p:ph type="ctrTitle" hasCustomPrompt="1"/>
          </p:nvPr>
        </p:nvSpPr>
        <p:spPr>
          <a:xfrm>
            <a:off x="3712747" y="4160837"/>
            <a:ext cx="7153276" cy="1452562"/>
          </a:xfrm>
        </p:spPr>
        <p:txBody>
          <a:bodyPr anchor="ctr">
            <a:noAutofit/>
          </a:bodyPr>
          <a:lstStyle>
            <a:lvl1pPr algn="l">
              <a:defRPr sz="5953">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712747" y="5749932"/>
            <a:ext cx="7153276" cy="695325"/>
          </a:xfrm>
        </p:spPr>
        <p:txBody>
          <a:bodyPr anchor="ctr"/>
          <a:lstStyle>
            <a:lvl1pPr marL="0" indent="0" algn="l">
              <a:buNone/>
              <a:defRPr sz="3571">
                <a:solidFill>
                  <a:srgbClr val="FDB913"/>
                </a:solidFill>
                <a:latin typeface="Arial" panose="020B0604020202020204" pitchFamily="34" charset="0"/>
                <a:cs typeface="Arial" panose="020B0604020202020204" pitchFamily="34" charset="0"/>
              </a:defRPr>
            </a:lvl1pPr>
            <a:lvl2pPr marL="680422" indent="0" algn="ctr">
              <a:buNone/>
              <a:defRPr sz="2976"/>
            </a:lvl2pPr>
            <a:lvl3pPr marL="1360843" indent="0" algn="ctr">
              <a:buNone/>
              <a:defRPr sz="2680"/>
            </a:lvl3pPr>
            <a:lvl4pPr marL="2041264" indent="0" algn="ctr">
              <a:buNone/>
              <a:defRPr sz="2381"/>
            </a:lvl4pPr>
            <a:lvl5pPr marL="2721686" indent="0" algn="ctr">
              <a:buNone/>
              <a:defRPr sz="2381"/>
            </a:lvl5pPr>
            <a:lvl6pPr marL="3402106" indent="0" algn="ctr">
              <a:buNone/>
              <a:defRPr sz="2381"/>
            </a:lvl6pPr>
            <a:lvl7pPr marL="4082526" indent="0" algn="ctr">
              <a:buNone/>
              <a:defRPr sz="2381"/>
            </a:lvl7pPr>
            <a:lvl8pPr marL="4762947" indent="0" algn="ctr">
              <a:buNone/>
              <a:defRPr sz="2381"/>
            </a:lvl8pPr>
            <a:lvl9pPr marL="5443368" indent="0" algn="ctr">
              <a:buNone/>
              <a:defRPr sz="2381"/>
            </a:lvl9pPr>
          </a:lstStyle>
          <a:p>
            <a:r>
              <a:rPr lang="en-US" dirty="0"/>
              <a:t>Click to edit master subtitle style</a:t>
            </a:r>
          </a:p>
        </p:txBody>
      </p:sp>
      <p:sp>
        <p:nvSpPr>
          <p:cNvPr id="14" name="Rectangle 13"/>
          <p:cNvSpPr/>
          <p:nvPr/>
        </p:nvSpPr>
        <p:spPr>
          <a:xfrm>
            <a:off x="3223636" y="4160837"/>
            <a:ext cx="45720"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20" y="4525926"/>
            <a:ext cx="2796335" cy="1635312"/>
          </a:xfrm>
          <a:prstGeom prst="rect">
            <a:avLst/>
          </a:prstGeom>
        </p:spPr>
      </p:pic>
    </p:spTree>
    <p:extLst>
      <p:ext uri="{BB962C8B-B14F-4D97-AF65-F5344CB8AC3E}">
        <p14:creationId xmlns:p14="http://schemas.microsoft.com/office/powerpoint/2010/main" val="402112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5" y="482518"/>
            <a:ext cx="10988849" cy="2869528"/>
          </a:xfrm>
        </p:spPr>
        <p:txBody>
          <a:bodyPr anchor="b">
            <a:normAutofit/>
          </a:bodyPr>
          <a:lstStyle>
            <a:lvl1pPr>
              <a:defRPr sz="8036"/>
            </a:lvl1pPr>
          </a:lstStyle>
          <a:p>
            <a:r>
              <a:rPr lang="en-US" dirty="0"/>
              <a:t>CLICK TO EDIT MASTER TITLE STYLE</a:t>
            </a:r>
          </a:p>
        </p:txBody>
      </p:sp>
      <p:sp>
        <p:nvSpPr>
          <p:cNvPr id="3" name="Text Placeholder 2"/>
          <p:cNvSpPr>
            <a:spLocks noGrp="1"/>
          </p:cNvSpPr>
          <p:nvPr>
            <p:ph type="body" idx="1" hasCustomPrompt="1"/>
          </p:nvPr>
        </p:nvSpPr>
        <p:spPr>
          <a:xfrm>
            <a:off x="837397" y="3511884"/>
            <a:ext cx="10988849" cy="1509017"/>
          </a:xfrm>
        </p:spPr>
        <p:txBody>
          <a:bodyPr/>
          <a:lstStyle>
            <a:lvl1pPr marL="0" indent="0">
              <a:buNone/>
              <a:defRPr sz="3571">
                <a:solidFill>
                  <a:schemeClr val="bg2"/>
                </a:solidFill>
              </a:defRPr>
            </a:lvl1pPr>
            <a:lvl2pPr marL="680422" indent="0">
              <a:buNone/>
              <a:defRPr sz="2976">
                <a:solidFill>
                  <a:schemeClr val="tx1">
                    <a:tint val="75000"/>
                  </a:schemeClr>
                </a:solidFill>
              </a:defRPr>
            </a:lvl2pPr>
            <a:lvl3pPr marL="1360843" indent="0">
              <a:buNone/>
              <a:defRPr sz="2680">
                <a:solidFill>
                  <a:schemeClr val="tx1">
                    <a:tint val="75000"/>
                  </a:schemeClr>
                </a:solidFill>
              </a:defRPr>
            </a:lvl3pPr>
            <a:lvl4pPr marL="2041264" indent="0">
              <a:buNone/>
              <a:defRPr sz="2381">
                <a:solidFill>
                  <a:schemeClr val="tx1">
                    <a:tint val="75000"/>
                  </a:schemeClr>
                </a:solidFill>
              </a:defRPr>
            </a:lvl4pPr>
            <a:lvl5pPr marL="2721686" indent="0">
              <a:buNone/>
              <a:defRPr sz="2381">
                <a:solidFill>
                  <a:schemeClr val="tx1">
                    <a:tint val="75000"/>
                  </a:schemeClr>
                </a:solidFill>
              </a:defRPr>
            </a:lvl5pPr>
            <a:lvl6pPr marL="3402106" indent="0">
              <a:buNone/>
              <a:defRPr sz="2381">
                <a:solidFill>
                  <a:schemeClr val="tx1">
                    <a:tint val="75000"/>
                  </a:schemeClr>
                </a:solidFill>
              </a:defRPr>
            </a:lvl6pPr>
            <a:lvl7pPr marL="4082526" indent="0">
              <a:buNone/>
              <a:defRPr sz="2381">
                <a:solidFill>
                  <a:schemeClr val="tx1">
                    <a:tint val="75000"/>
                  </a:schemeClr>
                </a:solidFill>
              </a:defRPr>
            </a:lvl7pPr>
            <a:lvl8pPr marL="4762947" indent="0">
              <a:buNone/>
              <a:defRPr sz="2381">
                <a:solidFill>
                  <a:schemeClr val="tx1">
                    <a:tint val="75000"/>
                  </a:schemeClr>
                </a:solidFill>
              </a:defRPr>
            </a:lvl8pPr>
            <a:lvl9pPr marL="5443368" indent="0">
              <a:buNone/>
              <a:defRPr sz="2381">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0CDDA6-BC87-4E56-9B6C-4B211C8E4C6E}" type="slidenum">
              <a:rPr lang="en-US" smtClean="0"/>
              <a:t>‹#›</a:t>
            </a:fld>
            <a:endParaRPr lang="en-US"/>
          </a:p>
        </p:txBody>
      </p:sp>
    </p:spTree>
    <p:extLst>
      <p:ext uri="{BB962C8B-B14F-4D97-AF65-F5344CB8AC3E}">
        <p14:creationId xmlns:p14="http://schemas.microsoft.com/office/powerpoint/2010/main" val="403742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838203" y="1531158"/>
            <a:ext cx="11010900" cy="4464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0CDDA6-BC87-4E56-9B6C-4B211C8E4C6E}" type="slidenum">
              <a:rPr lang="en-US" smtClean="0"/>
              <a:t>‹#›</a:t>
            </a:fld>
            <a:endParaRPr lang="en-US"/>
          </a:p>
        </p:txBody>
      </p:sp>
    </p:spTree>
    <p:extLst>
      <p:ext uri="{BB962C8B-B14F-4D97-AF65-F5344CB8AC3E}">
        <p14:creationId xmlns:p14="http://schemas.microsoft.com/office/powerpoint/2010/main" val="2779289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3" name="Content Placeholder 2"/>
          <p:cNvSpPr>
            <a:spLocks noGrp="1"/>
          </p:cNvSpPr>
          <p:nvPr>
            <p:ph sz="half" idx="1" hasCustomPrompt="1"/>
          </p:nvPr>
        </p:nvSpPr>
        <p:spPr>
          <a:xfrm>
            <a:off x="838200" y="1532467"/>
            <a:ext cx="5359400"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1538" y="1532467"/>
            <a:ext cx="5507567"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F0CDDA6-BC87-4E56-9B6C-4B211C8E4C6E}" type="slidenum">
              <a:rPr lang="en-US" smtClean="0"/>
              <a:t>‹#›</a:t>
            </a:fld>
            <a:endParaRPr lang="en-US"/>
          </a:p>
        </p:txBody>
      </p:sp>
    </p:spTree>
    <p:extLst>
      <p:ext uri="{BB962C8B-B14F-4D97-AF65-F5344CB8AC3E}">
        <p14:creationId xmlns:p14="http://schemas.microsoft.com/office/powerpoint/2010/main" val="3892073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200" y="1532466"/>
            <a:ext cx="5359400" cy="823912"/>
          </a:xfrm>
        </p:spPr>
        <p:txBody>
          <a:bodyPr anchor="b"/>
          <a:lstStyle>
            <a:lvl1pPr marL="0" indent="0">
              <a:buNone/>
              <a:defRPr sz="3571" b="1"/>
            </a:lvl1pPr>
            <a:lvl2pPr marL="680422" indent="0">
              <a:buNone/>
              <a:defRPr sz="2976" b="1"/>
            </a:lvl2pPr>
            <a:lvl3pPr marL="1360843" indent="0">
              <a:buNone/>
              <a:defRPr sz="2680" b="1"/>
            </a:lvl3pPr>
            <a:lvl4pPr marL="2041264" indent="0">
              <a:buNone/>
              <a:defRPr sz="2381" b="1"/>
            </a:lvl4pPr>
            <a:lvl5pPr marL="2721686" indent="0">
              <a:buNone/>
              <a:defRPr sz="2381" b="1"/>
            </a:lvl5pPr>
            <a:lvl6pPr marL="3402106" indent="0">
              <a:buNone/>
              <a:defRPr sz="2381" b="1"/>
            </a:lvl6pPr>
            <a:lvl7pPr marL="4082526" indent="0">
              <a:buNone/>
              <a:defRPr sz="2381" b="1"/>
            </a:lvl7pPr>
            <a:lvl8pPr marL="4762947" indent="0">
              <a:buNone/>
              <a:defRPr sz="2381" b="1"/>
            </a:lvl8pPr>
            <a:lvl9pPr marL="5443368" indent="0">
              <a:buNone/>
              <a:defRPr sz="2381" b="1"/>
            </a:lvl9pPr>
          </a:lstStyle>
          <a:p>
            <a:pPr lvl="0"/>
            <a:r>
              <a:rPr lang="en-US" dirty="0"/>
              <a:t>Click to edit master text styles</a:t>
            </a:r>
          </a:p>
        </p:txBody>
      </p:sp>
      <p:sp>
        <p:nvSpPr>
          <p:cNvPr id="5" name="Text Placeholder 4"/>
          <p:cNvSpPr>
            <a:spLocks noGrp="1"/>
          </p:cNvSpPr>
          <p:nvPr>
            <p:ph type="body" sz="quarter" idx="3" hasCustomPrompt="1"/>
          </p:nvPr>
        </p:nvSpPr>
        <p:spPr>
          <a:xfrm>
            <a:off x="6341538" y="1532466"/>
            <a:ext cx="5507567" cy="823912"/>
          </a:xfrm>
        </p:spPr>
        <p:txBody>
          <a:bodyPr anchor="b"/>
          <a:lstStyle>
            <a:lvl1pPr marL="0" indent="0">
              <a:buNone/>
              <a:defRPr sz="3571" b="1"/>
            </a:lvl1pPr>
            <a:lvl2pPr marL="680422" indent="0">
              <a:buNone/>
              <a:defRPr sz="2976" b="1"/>
            </a:lvl2pPr>
            <a:lvl3pPr marL="1360843" indent="0">
              <a:buNone/>
              <a:defRPr sz="2680" b="1"/>
            </a:lvl3pPr>
            <a:lvl4pPr marL="2041264" indent="0">
              <a:buNone/>
              <a:defRPr sz="2381" b="1"/>
            </a:lvl4pPr>
            <a:lvl5pPr marL="2721686" indent="0">
              <a:buNone/>
              <a:defRPr sz="2381" b="1"/>
            </a:lvl5pPr>
            <a:lvl6pPr marL="3402106" indent="0">
              <a:buNone/>
              <a:defRPr sz="2381" b="1"/>
            </a:lvl6pPr>
            <a:lvl7pPr marL="4082526" indent="0">
              <a:buNone/>
              <a:defRPr sz="2381" b="1"/>
            </a:lvl7pPr>
            <a:lvl8pPr marL="4762947" indent="0">
              <a:buNone/>
              <a:defRPr sz="2381" b="1"/>
            </a:lvl8pPr>
            <a:lvl9pPr marL="5443368" indent="0">
              <a:buNone/>
              <a:defRPr sz="2381" b="1"/>
            </a:lvl9pPr>
          </a:lstStyle>
          <a:p>
            <a:pPr lvl="0"/>
            <a:r>
              <a:rPr lang="en-US" dirty="0"/>
              <a:t>Click to edit master text styles</a:t>
            </a:r>
          </a:p>
        </p:txBody>
      </p:sp>
      <p:sp>
        <p:nvSpPr>
          <p:cNvPr id="12" name="Title 1"/>
          <p:cNvSpPr>
            <a:spLocks noGrp="1"/>
          </p:cNvSpPr>
          <p:nvPr>
            <p:ph type="title" hasCustomPrompt="1"/>
          </p:nvPr>
        </p:nvSpPr>
        <p:spPr>
          <a:xfrm>
            <a:off x="838203" y="152401"/>
            <a:ext cx="11010900" cy="1193800"/>
          </a:xfrm>
        </p:spPr>
        <p:txBody>
          <a:bodyPr anchor="ctr"/>
          <a:lstStyle/>
          <a:p>
            <a:r>
              <a:rPr lang="en-US" dirty="0"/>
              <a:t>CLICK TO EDIT MASTER TITLE STYLE</a:t>
            </a:r>
          </a:p>
        </p:txBody>
      </p:sp>
      <p:sp>
        <p:nvSpPr>
          <p:cNvPr id="13" name="Content Placeholder 2"/>
          <p:cNvSpPr>
            <a:spLocks noGrp="1"/>
          </p:cNvSpPr>
          <p:nvPr>
            <p:ph sz="half" idx="13" hasCustomPrompt="1"/>
          </p:nvPr>
        </p:nvSpPr>
        <p:spPr>
          <a:xfrm>
            <a:off x="838200" y="2356379"/>
            <a:ext cx="5359400" cy="3639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hasCustomPrompt="1"/>
          </p:nvPr>
        </p:nvSpPr>
        <p:spPr>
          <a:xfrm>
            <a:off x="6341538" y="2356378"/>
            <a:ext cx="5507567" cy="363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a:xfrm>
            <a:off x="838200" y="6236065"/>
            <a:ext cx="2743200" cy="365125"/>
          </a:xfrm>
        </p:spPr>
        <p:txBody>
          <a:bodyPr/>
          <a:lstStyle>
            <a:lvl1pPr>
              <a:defRPr>
                <a:solidFill>
                  <a:schemeClr val="tx1"/>
                </a:solidFill>
              </a:defRPr>
            </a:lvl1pPr>
          </a:lstStyle>
          <a:p>
            <a:fld id="{EF0CDDA6-BC87-4E56-9B6C-4B211C8E4C6E}" type="slidenum">
              <a:rPr lang="en-US" smtClean="0"/>
              <a:t>‹#›</a:t>
            </a:fld>
            <a:endParaRPr lang="en-US"/>
          </a:p>
        </p:txBody>
      </p:sp>
    </p:spTree>
    <p:extLst>
      <p:ext uri="{BB962C8B-B14F-4D97-AF65-F5344CB8AC3E}">
        <p14:creationId xmlns:p14="http://schemas.microsoft.com/office/powerpoint/2010/main" val="908808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EF0CDDA6-BC87-4E56-9B6C-4B211C8E4C6E}" type="slidenum">
              <a:rPr lang="en-US" smtClean="0"/>
              <a:t>‹#›</a:t>
            </a:fld>
            <a:endParaRPr lang="en-US"/>
          </a:p>
        </p:txBody>
      </p:sp>
    </p:spTree>
    <p:extLst>
      <p:ext uri="{BB962C8B-B14F-4D97-AF65-F5344CB8AC3E}">
        <p14:creationId xmlns:p14="http://schemas.microsoft.com/office/powerpoint/2010/main" val="2084322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EF0CDDA6-BC87-4E56-9B6C-4B211C8E4C6E}" type="slidenum">
              <a:rPr lang="en-US" smtClean="0"/>
              <a:t>‹#›</a:t>
            </a:fld>
            <a:endParaRPr lang="en-US"/>
          </a:p>
        </p:txBody>
      </p:sp>
    </p:spTree>
    <p:extLst>
      <p:ext uri="{BB962C8B-B14F-4D97-AF65-F5344CB8AC3E}">
        <p14:creationId xmlns:p14="http://schemas.microsoft.com/office/powerpoint/2010/main" val="3546586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91" y="220141"/>
            <a:ext cx="3932236" cy="1837267"/>
          </a:xfrm>
        </p:spPr>
        <p:txBody>
          <a:bodyPr anchor="t"/>
          <a:lstStyle>
            <a:lvl1pPr>
              <a:defRPr sz="4763"/>
            </a:lvl1pPr>
          </a:lstStyle>
          <a:p>
            <a:r>
              <a:rPr lang="en-US" dirty="0"/>
              <a:t>CLICK TO EDIT MASTER TITLE STYLE</a:t>
            </a:r>
          </a:p>
        </p:txBody>
      </p:sp>
      <p:sp>
        <p:nvSpPr>
          <p:cNvPr id="3" name="Content Placeholder 2"/>
          <p:cNvSpPr>
            <a:spLocks noGrp="1"/>
          </p:cNvSpPr>
          <p:nvPr>
            <p:ph idx="1" hasCustomPrompt="1"/>
          </p:nvPr>
        </p:nvSpPr>
        <p:spPr>
          <a:xfrm>
            <a:off x="5183187" y="220133"/>
            <a:ext cx="6687080" cy="5726238"/>
          </a:xfrm>
        </p:spPr>
        <p:txBody>
          <a:bodyPr/>
          <a:lstStyle>
            <a:lvl1pPr>
              <a:defRPr sz="4763"/>
            </a:lvl1pPr>
            <a:lvl2pPr>
              <a:defRPr sz="4169"/>
            </a:lvl2pPr>
            <a:lvl3pPr>
              <a:defRPr sz="3571"/>
            </a:lvl3pPr>
            <a:lvl4pPr>
              <a:defRPr sz="2976"/>
            </a:lvl4pPr>
            <a:lvl5pPr>
              <a:defRPr sz="2976"/>
            </a:lvl5pPr>
            <a:lvl6pPr>
              <a:defRPr sz="2976"/>
            </a:lvl6pPr>
            <a:lvl7pPr>
              <a:defRPr sz="2976"/>
            </a:lvl7pPr>
            <a:lvl8pPr>
              <a:defRPr sz="2976"/>
            </a:lvl8pPr>
            <a:lvl9pPr>
              <a:defRPr sz="297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91" y="2057400"/>
            <a:ext cx="3932236" cy="3930582"/>
          </a:xfrm>
        </p:spPr>
        <p:txBody>
          <a:bodyPr/>
          <a:lstStyle>
            <a:lvl1pPr marL="0" indent="0">
              <a:buNone/>
              <a:defRPr sz="2381"/>
            </a:lvl1pPr>
            <a:lvl2pPr marL="680422" indent="0">
              <a:buNone/>
              <a:defRPr sz="2084"/>
            </a:lvl2pPr>
            <a:lvl3pPr marL="1360843" indent="0">
              <a:buNone/>
              <a:defRPr sz="1786"/>
            </a:lvl3pPr>
            <a:lvl4pPr marL="2041264" indent="0">
              <a:buNone/>
              <a:defRPr sz="1488"/>
            </a:lvl4pPr>
            <a:lvl5pPr marL="2721686" indent="0">
              <a:buNone/>
              <a:defRPr sz="1488"/>
            </a:lvl5pPr>
            <a:lvl6pPr marL="3402106" indent="0">
              <a:buNone/>
              <a:defRPr sz="1488"/>
            </a:lvl6pPr>
            <a:lvl7pPr marL="4082526" indent="0">
              <a:buNone/>
              <a:defRPr sz="1488"/>
            </a:lvl7pPr>
            <a:lvl8pPr marL="4762947" indent="0">
              <a:buNone/>
              <a:defRPr sz="1488"/>
            </a:lvl8pPr>
            <a:lvl9pPr marL="5443368" indent="0">
              <a:buNone/>
              <a:defRPr sz="1488"/>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F0CDDA6-BC87-4E56-9B6C-4B211C8E4C6E}" type="slidenum">
              <a:rPr lang="en-US" smtClean="0"/>
              <a:t>‹#›</a:t>
            </a:fld>
            <a:endParaRPr lang="en-US"/>
          </a:p>
        </p:txBody>
      </p:sp>
    </p:spTree>
    <p:extLst>
      <p:ext uri="{BB962C8B-B14F-4D97-AF65-F5344CB8AC3E}">
        <p14:creationId xmlns:p14="http://schemas.microsoft.com/office/powerpoint/2010/main" val="257218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91" y="220141"/>
            <a:ext cx="3932236" cy="1837267"/>
          </a:xfrm>
        </p:spPr>
        <p:txBody>
          <a:bodyPr anchor="t"/>
          <a:lstStyle>
            <a:lvl1pPr>
              <a:defRPr sz="4763"/>
            </a:lvl1pPr>
          </a:lstStyle>
          <a:p>
            <a:r>
              <a:rPr lang="en-US" dirty="0"/>
              <a:t>CLICK TO EDIT MASTER TITLE STYLE</a:t>
            </a:r>
          </a:p>
        </p:txBody>
      </p:sp>
      <p:sp>
        <p:nvSpPr>
          <p:cNvPr id="4" name="Text Placeholder 3"/>
          <p:cNvSpPr>
            <a:spLocks noGrp="1"/>
          </p:cNvSpPr>
          <p:nvPr>
            <p:ph type="body" sz="half" idx="2" hasCustomPrompt="1"/>
          </p:nvPr>
        </p:nvSpPr>
        <p:spPr>
          <a:xfrm>
            <a:off x="839791" y="2057400"/>
            <a:ext cx="3932236" cy="3930582"/>
          </a:xfrm>
        </p:spPr>
        <p:txBody>
          <a:bodyPr/>
          <a:lstStyle>
            <a:lvl1pPr marL="0" indent="0">
              <a:buNone/>
              <a:defRPr sz="2381"/>
            </a:lvl1pPr>
            <a:lvl2pPr marL="680422" indent="0">
              <a:buNone/>
              <a:defRPr sz="2084"/>
            </a:lvl2pPr>
            <a:lvl3pPr marL="1360843" indent="0">
              <a:buNone/>
              <a:defRPr sz="1786"/>
            </a:lvl3pPr>
            <a:lvl4pPr marL="2041264" indent="0">
              <a:buNone/>
              <a:defRPr sz="1488"/>
            </a:lvl4pPr>
            <a:lvl5pPr marL="2721686" indent="0">
              <a:buNone/>
              <a:defRPr sz="1488"/>
            </a:lvl5pPr>
            <a:lvl6pPr marL="3402106" indent="0">
              <a:buNone/>
              <a:defRPr sz="1488"/>
            </a:lvl6pPr>
            <a:lvl7pPr marL="4082526" indent="0">
              <a:buNone/>
              <a:defRPr sz="1488"/>
            </a:lvl7pPr>
            <a:lvl8pPr marL="4762947" indent="0">
              <a:buNone/>
              <a:defRPr sz="1488"/>
            </a:lvl8pPr>
            <a:lvl9pPr marL="5443368" indent="0">
              <a:buNone/>
              <a:defRPr sz="1488"/>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F0CDDA6-BC87-4E56-9B6C-4B211C8E4C6E}" type="slidenum">
              <a:rPr lang="en-US" smtClean="0"/>
              <a:t>‹#›</a:t>
            </a:fld>
            <a:endParaRPr lang="en-US"/>
          </a:p>
        </p:txBody>
      </p:sp>
      <p:sp>
        <p:nvSpPr>
          <p:cNvPr id="6" name="Picture Placeholder 2"/>
          <p:cNvSpPr>
            <a:spLocks noGrp="1"/>
          </p:cNvSpPr>
          <p:nvPr>
            <p:ph type="pic" idx="1"/>
          </p:nvPr>
        </p:nvSpPr>
        <p:spPr>
          <a:xfrm>
            <a:off x="5183193" y="220141"/>
            <a:ext cx="6712479" cy="5775713"/>
          </a:xfrm>
        </p:spPr>
        <p:txBody>
          <a:bodyPr/>
          <a:lstStyle>
            <a:lvl1pPr marL="0" indent="0">
              <a:buNone/>
              <a:defRPr sz="4763"/>
            </a:lvl1pPr>
            <a:lvl2pPr marL="680422" indent="0">
              <a:buNone/>
              <a:defRPr sz="4169"/>
            </a:lvl2pPr>
            <a:lvl3pPr marL="1360843" indent="0">
              <a:buNone/>
              <a:defRPr sz="3571"/>
            </a:lvl3pPr>
            <a:lvl4pPr marL="2041264" indent="0">
              <a:buNone/>
              <a:defRPr sz="2976"/>
            </a:lvl4pPr>
            <a:lvl5pPr marL="2721686" indent="0">
              <a:buNone/>
              <a:defRPr sz="2976"/>
            </a:lvl5pPr>
            <a:lvl6pPr marL="3402106" indent="0">
              <a:buNone/>
              <a:defRPr sz="2976"/>
            </a:lvl6pPr>
            <a:lvl7pPr marL="4082526" indent="0">
              <a:buNone/>
              <a:defRPr sz="2976"/>
            </a:lvl7pPr>
            <a:lvl8pPr marL="4762947" indent="0">
              <a:buNone/>
              <a:defRPr sz="2976"/>
            </a:lvl8pPr>
            <a:lvl9pPr marL="5443368" indent="0">
              <a:buNone/>
              <a:defRPr sz="2976"/>
            </a:lvl9pPr>
          </a:lstStyle>
          <a:p>
            <a:r>
              <a:rPr lang="en-US"/>
              <a:t>Click icon to add picture</a:t>
            </a:r>
          </a:p>
        </p:txBody>
      </p:sp>
    </p:spTree>
    <p:extLst>
      <p:ext uri="{BB962C8B-B14F-4D97-AF65-F5344CB8AC3E}">
        <p14:creationId xmlns:p14="http://schemas.microsoft.com/office/powerpoint/2010/main" val="3934756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896" y="5843365"/>
            <a:ext cx="3651947" cy="1014645"/>
          </a:xfrm>
          <a:prstGeom prst="rect">
            <a:avLst/>
          </a:prstGeom>
        </p:spPr>
      </p:pic>
      <p:sp>
        <p:nvSpPr>
          <p:cNvPr id="7" name="Slide Number Placeholder 5"/>
          <p:cNvSpPr>
            <a:spLocks noGrp="1"/>
          </p:cNvSpPr>
          <p:nvPr>
            <p:ph type="sldNum" sz="quarter" idx="4"/>
          </p:nvPr>
        </p:nvSpPr>
        <p:spPr>
          <a:xfrm>
            <a:off x="251255" y="5478240"/>
            <a:ext cx="2743200" cy="365125"/>
          </a:xfrm>
          <a:prstGeom prst="rect">
            <a:avLst/>
          </a:prstGeom>
        </p:spPr>
        <p:txBody>
          <a:bodyPr anchor="ctr"/>
          <a:lstStyle>
            <a:lvl1pPr algn="l">
              <a:defRPr sz="1637"/>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124616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24"/>
          <a:stretch/>
        </p:blipFill>
        <p:spPr>
          <a:xfrm>
            <a:off x="8623942" y="5843356"/>
            <a:ext cx="3605323" cy="1014644"/>
          </a:xfrm>
          <a:prstGeom prst="rect">
            <a:avLst/>
          </a:prstGeom>
        </p:spPr>
      </p:pic>
      <p:sp>
        <p:nvSpPr>
          <p:cNvPr id="7" name="Slide Number Placeholder 5"/>
          <p:cNvSpPr>
            <a:spLocks noGrp="1"/>
          </p:cNvSpPr>
          <p:nvPr>
            <p:ph type="sldNum" sz="quarter" idx="4"/>
          </p:nvPr>
        </p:nvSpPr>
        <p:spPr>
          <a:xfrm>
            <a:off x="251255" y="5478240"/>
            <a:ext cx="2743200" cy="365125"/>
          </a:xfrm>
          <a:prstGeom prst="rect">
            <a:avLst/>
          </a:prstGeom>
        </p:spPr>
        <p:txBody>
          <a:bodyPr anchor="ctr"/>
          <a:lstStyle>
            <a:lvl1pPr algn="l">
              <a:defRPr sz="1637"/>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72740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7" name="Rectangle 6"/>
          <p:cNvSpPr/>
          <p:nvPr/>
        </p:nvSpPr>
        <p:spPr>
          <a:xfrm>
            <a:off x="0" y="3759209"/>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sp>
        <p:nvSpPr>
          <p:cNvPr id="8" name="Title 1"/>
          <p:cNvSpPr>
            <a:spLocks noGrp="1"/>
          </p:cNvSpPr>
          <p:nvPr>
            <p:ph type="ctrTitle" hasCustomPrompt="1"/>
          </p:nvPr>
        </p:nvSpPr>
        <p:spPr>
          <a:xfrm>
            <a:off x="3712747" y="4160837"/>
            <a:ext cx="7153276" cy="1452562"/>
          </a:xfrm>
        </p:spPr>
        <p:txBody>
          <a:bodyPr anchor="ctr">
            <a:noAutofit/>
          </a:bodyPr>
          <a:lstStyle>
            <a:lvl1pPr algn="l">
              <a:defRPr sz="5953">
                <a:solidFill>
                  <a:schemeClr val="bg1"/>
                </a:solidFill>
                <a:latin typeface="Arial Narrow" panose="020B0606020202030204" pitchFamily="34" charset="0"/>
              </a:defRPr>
            </a:lvl1pPr>
          </a:lstStyle>
          <a:p>
            <a:r>
              <a:rPr lang="en-US" dirty="0"/>
              <a:t>CLICK TO EDIT MASTER TITLE STYLE</a:t>
            </a:r>
          </a:p>
        </p:txBody>
      </p:sp>
      <p:sp>
        <p:nvSpPr>
          <p:cNvPr id="9" name="Subtitle 2"/>
          <p:cNvSpPr>
            <a:spLocks noGrp="1"/>
          </p:cNvSpPr>
          <p:nvPr>
            <p:ph type="subTitle" idx="1" hasCustomPrompt="1"/>
          </p:nvPr>
        </p:nvSpPr>
        <p:spPr>
          <a:xfrm>
            <a:off x="3712747" y="5749932"/>
            <a:ext cx="7153276" cy="695325"/>
          </a:xfrm>
        </p:spPr>
        <p:txBody>
          <a:bodyPr anchor="ctr"/>
          <a:lstStyle>
            <a:lvl1pPr marL="0" indent="0" algn="l">
              <a:buNone/>
              <a:defRPr sz="3571">
                <a:solidFill>
                  <a:srgbClr val="FDB913"/>
                </a:solidFill>
                <a:latin typeface="Arial" panose="020B0604020202020204" pitchFamily="34" charset="0"/>
                <a:cs typeface="Arial" panose="020B0604020202020204" pitchFamily="34" charset="0"/>
              </a:defRPr>
            </a:lvl1pPr>
            <a:lvl2pPr marL="680422" indent="0" algn="ctr">
              <a:buNone/>
              <a:defRPr sz="2976"/>
            </a:lvl2pPr>
            <a:lvl3pPr marL="1360843" indent="0" algn="ctr">
              <a:buNone/>
              <a:defRPr sz="2680"/>
            </a:lvl3pPr>
            <a:lvl4pPr marL="2041264" indent="0" algn="ctr">
              <a:buNone/>
              <a:defRPr sz="2381"/>
            </a:lvl4pPr>
            <a:lvl5pPr marL="2721686" indent="0" algn="ctr">
              <a:buNone/>
              <a:defRPr sz="2381"/>
            </a:lvl5pPr>
            <a:lvl6pPr marL="3402106" indent="0" algn="ctr">
              <a:buNone/>
              <a:defRPr sz="2381"/>
            </a:lvl6pPr>
            <a:lvl7pPr marL="4082526" indent="0" algn="ctr">
              <a:buNone/>
              <a:defRPr sz="2381"/>
            </a:lvl7pPr>
            <a:lvl8pPr marL="4762947" indent="0" algn="ctr">
              <a:buNone/>
              <a:defRPr sz="2381"/>
            </a:lvl8pPr>
            <a:lvl9pPr marL="5443368" indent="0" algn="ctr">
              <a:buNone/>
              <a:defRPr sz="2381"/>
            </a:lvl9pPr>
          </a:lstStyle>
          <a:p>
            <a:r>
              <a:rPr lang="en-US" dirty="0"/>
              <a:t>Click to edit master subtitle style</a:t>
            </a:r>
          </a:p>
        </p:txBody>
      </p:sp>
      <p:sp>
        <p:nvSpPr>
          <p:cNvPr id="10" name="Rectangle 9"/>
          <p:cNvSpPr/>
          <p:nvPr/>
        </p:nvSpPr>
        <p:spPr>
          <a:xfrm>
            <a:off x="3223636" y="4160837"/>
            <a:ext cx="45720"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49" y="4564225"/>
            <a:ext cx="1523536" cy="1049174"/>
          </a:xfrm>
          <a:prstGeom prst="rect">
            <a:avLst/>
          </a:prstGeom>
        </p:spPr>
      </p:pic>
    </p:spTree>
    <p:extLst>
      <p:ext uri="{BB962C8B-B14F-4D97-AF65-F5344CB8AC3E}">
        <p14:creationId xmlns:p14="http://schemas.microsoft.com/office/powerpoint/2010/main" val="51087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3076" y="1320802"/>
            <a:ext cx="11602185" cy="4157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nchor="ctr"/>
          <a:lstStyle/>
          <a:p>
            <a:r>
              <a:rPr lang="en-US" dirty="0"/>
              <a:t>CLICK TO EDIT MASTER TITLE STYLE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1907" y="5843356"/>
            <a:ext cx="3583120" cy="1014644"/>
          </a:xfrm>
          <a:prstGeom prst="rect">
            <a:avLst/>
          </a:prstGeom>
        </p:spPr>
      </p:pic>
      <p:sp>
        <p:nvSpPr>
          <p:cNvPr id="7" name="Slide Number Placeholder 5"/>
          <p:cNvSpPr>
            <a:spLocks noGrp="1"/>
          </p:cNvSpPr>
          <p:nvPr>
            <p:ph type="sldNum" sz="quarter" idx="4"/>
          </p:nvPr>
        </p:nvSpPr>
        <p:spPr>
          <a:xfrm>
            <a:off x="251255" y="5478240"/>
            <a:ext cx="2743200" cy="365125"/>
          </a:xfrm>
          <a:prstGeom prst="rect">
            <a:avLst/>
          </a:prstGeom>
        </p:spPr>
        <p:txBody>
          <a:bodyPr anchor="ctr"/>
          <a:lstStyle>
            <a:lvl1pPr algn="l">
              <a:defRPr sz="1637"/>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507675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9"/>
          <a:stretch/>
        </p:blipFill>
        <p:spPr>
          <a:xfrm>
            <a:off x="8618029" y="5843356"/>
            <a:ext cx="3578865" cy="1014644"/>
          </a:xfrm>
          <a:prstGeom prst="rect">
            <a:avLst/>
          </a:prstGeom>
        </p:spPr>
      </p:pic>
      <p:sp>
        <p:nvSpPr>
          <p:cNvPr id="7" name="Slide Number Placeholder 5"/>
          <p:cNvSpPr>
            <a:spLocks noGrp="1"/>
          </p:cNvSpPr>
          <p:nvPr>
            <p:ph type="sldNum" sz="quarter" idx="4"/>
          </p:nvPr>
        </p:nvSpPr>
        <p:spPr>
          <a:xfrm>
            <a:off x="251255" y="5478240"/>
            <a:ext cx="2743200" cy="365125"/>
          </a:xfrm>
          <a:prstGeom prst="rect">
            <a:avLst/>
          </a:prstGeom>
        </p:spPr>
        <p:txBody>
          <a:bodyPr anchor="ctr"/>
          <a:lstStyle>
            <a:lvl1pPr algn="l">
              <a:defRPr sz="1637"/>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996618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71"/>
          <a:stretch/>
        </p:blipFill>
        <p:spPr>
          <a:xfrm>
            <a:off x="8618402" y="5843356"/>
            <a:ext cx="3596425" cy="1014644"/>
          </a:xfrm>
          <a:prstGeom prst="rect">
            <a:avLst/>
          </a:prstGeom>
        </p:spPr>
      </p:pic>
      <p:sp>
        <p:nvSpPr>
          <p:cNvPr id="7" name="Slide Number Placeholder 5"/>
          <p:cNvSpPr>
            <a:spLocks noGrp="1"/>
          </p:cNvSpPr>
          <p:nvPr>
            <p:ph type="sldNum" sz="quarter" idx="4"/>
          </p:nvPr>
        </p:nvSpPr>
        <p:spPr>
          <a:xfrm>
            <a:off x="251255" y="5478240"/>
            <a:ext cx="2743200" cy="365125"/>
          </a:xfrm>
          <a:prstGeom prst="rect">
            <a:avLst/>
          </a:prstGeom>
        </p:spPr>
        <p:txBody>
          <a:bodyPr anchor="ctr"/>
          <a:lstStyle>
            <a:lvl1pPr algn="l">
              <a:defRPr sz="1637"/>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500820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1907" y="5839760"/>
            <a:ext cx="3646596" cy="1030865"/>
          </a:xfrm>
          <a:prstGeom prst="rect">
            <a:avLst/>
          </a:prstGeom>
        </p:spPr>
      </p:pic>
      <p:sp>
        <p:nvSpPr>
          <p:cNvPr id="7" name="Slide Number Placeholder 5"/>
          <p:cNvSpPr>
            <a:spLocks noGrp="1"/>
          </p:cNvSpPr>
          <p:nvPr>
            <p:ph type="sldNum" sz="quarter" idx="4"/>
          </p:nvPr>
        </p:nvSpPr>
        <p:spPr>
          <a:xfrm>
            <a:off x="251255" y="5478240"/>
            <a:ext cx="2743200" cy="365125"/>
          </a:xfrm>
          <a:prstGeom prst="rect">
            <a:avLst/>
          </a:prstGeom>
        </p:spPr>
        <p:txBody>
          <a:bodyPr anchor="ctr"/>
          <a:lstStyle>
            <a:lvl1pPr algn="l">
              <a:defRPr sz="1637"/>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1945282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343076" y="1320809"/>
            <a:ext cx="11602185"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573"/>
          <a:stretch/>
        </p:blipFill>
        <p:spPr>
          <a:xfrm>
            <a:off x="8611905" y="5843365"/>
            <a:ext cx="3614360" cy="1018223"/>
          </a:xfrm>
          <a:prstGeom prst="rect">
            <a:avLst/>
          </a:prstGeom>
        </p:spPr>
      </p:pic>
      <p:sp>
        <p:nvSpPr>
          <p:cNvPr id="7" name="Slide Number Placeholder 5"/>
          <p:cNvSpPr>
            <a:spLocks noGrp="1"/>
          </p:cNvSpPr>
          <p:nvPr>
            <p:ph type="sldNum" sz="quarter" idx="4"/>
          </p:nvPr>
        </p:nvSpPr>
        <p:spPr>
          <a:xfrm>
            <a:off x="251255" y="5478240"/>
            <a:ext cx="2743200" cy="365125"/>
          </a:xfrm>
          <a:prstGeom prst="rect">
            <a:avLst/>
          </a:prstGeom>
        </p:spPr>
        <p:txBody>
          <a:bodyPr anchor="ctr"/>
          <a:lstStyle>
            <a:lvl1pPr algn="l">
              <a:defRPr sz="1637"/>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78671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343076" y="1320809"/>
            <a:ext cx="11602185"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1907" y="5843365"/>
            <a:ext cx="3580013" cy="1012405"/>
          </a:xfrm>
          <a:prstGeom prst="rect">
            <a:avLst/>
          </a:prstGeom>
        </p:spPr>
      </p:pic>
      <p:sp>
        <p:nvSpPr>
          <p:cNvPr id="7" name="Slide Number Placeholder 5"/>
          <p:cNvSpPr>
            <a:spLocks noGrp="1"/>
          </p:cNvSpPr>
          <p:nvPr>
            <p:ph type="sldNum" sz="quarter" idx="4"/>
          </p:nvPr>
        </p:nvSpPr>
        <p:spPr>
          <a:xfrm>
            <a:off x="251255" y="5478240"/>
            <a:ext cx="2743200" cy="365125"/>
          </a:xfrm>
          <a:prstGeom prst="rect">
            <a:avLst/>
          </a:prstGeom>
        </p:spPr>
        <p:txBody>
          <a:bodyPr anchor="ctr"/>
          <a:lstStyle>
            <a:lvl1pPr algn="l">
              <a:defRPr sz="1637"/>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917463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343076" y="1320802"/>
            <a:ext cx="11602185" cy="41574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1910" y="5843356"/>
            <a:ext cx="3599903" cy="1014644"/>
          </a:xfrm>
          <a:prstGeom prst="rect">
            <a:avLst/>
          </a:prstGeom>
        </p:spPr>
      </p:pic>
      <p:sp>
        <p:nvSpPr>
          <p:cNvPr id="7" name="Slide Number Placeholder 5"/>
          <p:cNvSpPr>
            <a:spLocks noGrp="1"/>
          </p:cNvSpPr>
          <p:nvPr>
            <p:ph type="sldNum" sz="quarter" idx="4"/>
          </p:nvPr>
        </p:nvSpPr>
        <p:spPr>
          <a:xfrm>
            <a:off x="251255" y="5478240"/>
            <a:ext cx="2743200" cy="365125"/>
          </a:xfrm>
          <a:prstGeom prst="rect">
            <a:avLst/>
          </a:prstGeom>
        </p:spPr>
        <p:txBody>
          <a:bodyPr anchor="ctr"/>
          <a:lstStyle>
            <a:lvl1pPr algn="l">
              <a:defRPr sz="1637"/>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723080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1907" y="5843357"/>
            <a:ext cx="3631780" cy="1026676"/>
          </a:xfrm>
          <a:prstGeom prst="rect">
            <a:avLst/>
          </a:prstGeom>
        </p:spPr>
      </p:pic>
      <p:sp>
        <p:nvSpPr>
          <p:cNvPr id="7" name="Slide Number Placeholder 5"/>
          <p:cNvSpPr>
            <a:spLocks noGrp="1"/>
          </p:cNvSpPr>
          <p:nvPr>
            <p:ph type="sldNum" sz="quarter" idx="4"/>
          </p:nvPr>
        </p:nvSpPr>
        <p:spPr>
          <a:xfrm>
            <a:off x="251255" y="5478240"/>
            <a:ext cx="2743200" cy="365125"/>
          </a:xfrm>
          <a:prstGeom prst="rect">
            <a:avLst/>
          </a:prstGeom>
        </p:spPr>
        <p:txBody>
          <a:bodyPr anchor="ctr"/>
          <a:lstStyle>
            <a:lvl1pPr algn="l">
              <a:defRPr sz="1637"/>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3118620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343076" y="1320809"/>
            <a:ext cx="11602185" cy="415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8021" y="5843356"/>
            <a:ext cx="3582315" cy="1014644"/>
          </a:xfrm>
          <a:prstGeom prst="rect">
            <a:avLst/>
          </a:prstGeom>
        </p:spPr>
      </p:pic>
      <p:sp>
        <p:nvSpPr>
          <p:cNvPr id="8" name="Slide Number Placeholder 5"/>
          <p:cNvSpPr>
            <a:spLocks noGrp="1"/>
          </p:cNvSpPr>
          <p:nvPr>
            <p:ph type="sldNum" sz="quarter" idx="4"/>
          </p:nvPr>
        </p:nvSpPr>
        <p:spPr>
          <a:xfrm>
            <a:off x="251255" y="5478240"/>
            <a:ext cx="2743200" cy="365125"/>
          </a:xfrm>
          <a:prstGeom prst="rect">
            <a:avLst/>
          </a:prstGeom>
        </p:spPr>
        <p:txBody>
          <a:bodyPr anchor="ctr"/>
          <a:lstStyle>
            <a:lvl1pPr algn="l">
              <a:defRPr sz="1637"/>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1555429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10" name="Rectangle 9"/>
          <p:cNvSpPr/>
          <p:nvPr/>
        </p:nvSpPr>
        <p:spPr>
          <a:xfrm>
            <a:off x="0" y="3759209"/>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sp>
        <p:nvSpPr>
          <p:cNvPr id="2" name="Title 1"/>
          <p:cNvSpPr>
            <a:spLocks noGrp="1"/>
          </p:cNvSpPr>
          <p:nvPr>
            <p:ph type="ctrTitle" hasCustomPrompt="1"/>
          </p:nvPr>
        </p:nvSpPr>
        <p:spPr>
          <a:xfrm>
            <a:off x="3712747" y="4160837"/>
            <a:ext cx="7153276" cy="1452562"/>
          </a:xfrm>
        </p:spPr>
        <p:txBody>
          <a:bodyPr anchor="ctr">
            <a:noAutofit/>
          </a:bodyPr>
          <a:lstStyle>
            <a:lvl1pPr algn="l">
              <a:defRPr sz="5953">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712747" y="5749932"/>
            <a:ext cx="7153276" cy="695325"/>
          </a:xfrm>
        </p:spPr>
        <p:txBody>
          <a:bodyPr anchor="ctr"/>
          <a:lstStyle>
            <a:lvl1pPr marL="0" indent="0" algn="l">
              <a:buNone/>
              <a:defRPr sz="3571">
                <a:solidFill>
                  <a:srgbClr val="FDB913"/>
                </a:solidFill>
                <a:latin typeface="Arial" panose="020B0604020202020204" pitchFamily="34" charset="0"/>
                <a:cs typeface="Arial" panose="020B0604020202020204" pitchFamily="34" charset="0"/>
              </a:defRPr>
            </a:lvl1pPr>
            <a:lvl2pPr marL="680422" indent="0" algn="ctr">
              <a:buNone/>
              <a:defRPr sz="2976"/>
            </a:lvl2pPr>
            <a:lvl3pPr marL="1360843" indent="0" algn="ctr">
              <a:buNone/>
              <a:defRPr sz="2680"/>
            </a:lvl3pPr>
            <a:lvl4pPr marL="2041264" indent="0" algn="ctr">
              <a:buNone/>
              <a:defRPr sz="2381"/>
            </a:lvl4pPr>
            <a:lvl5pPr marL="2721686" indent="0" algn="ctr">
              <a:buNone/>
              <a:defRPr sz="2381"/>
            </a:lvl5pPr>
            <a:lvl6pPr marL="3402106" indent="0" algn="ctr">
              <a:buNone/>
              <a:defRPr sz="2381"/>
            </a:lvl6pPr>
            <a:lvl7pPr marL="4082526" indent="0" algn="ctr">
              <a:buNone/>
              <a:defRPr sz="2381"/>
            </a:lvl7pPr>
            <a:lvl8pPr marL="4762947" indent="0" algn="ctr">
              <a:buNone/>
              <a:defRPr sz="2381"/>
            </a:lvl8pPr>
            <a:lvl9pPr marL="5443368" indent="0" algn="ctr">
              <a:buNone/>
              <a:defRPr sz="2381"/>
            </a:lvl9pPr>
          </a:lstStyle>
          <a:p>
            <a:r>
              <a:rPr lang="en-US" dirty="0"/>
              <a:t>Click to edit master subtitle style</a:t>
            </a:r>
          </a:p>
        </p:txBody>
      </p:sp>
      <p:sp>
        <p:nvSpPr>
          <p:cNvPr id="14" name="Rectangle 13"/>
          <p:cNvSpPr/>
          <p:nvPr/>
        </p:nvSpPr>
        <p:spPr>
          <a:xfrm>
            <a:off x="3223636" y="4160837"/>
            <a:ext cx="45720"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20" y="4525926"/>
            <a:ext cx="2796335" cy="1635312"/>
          </a:xfrm>
          <a:prstGeom prst="rect">
            <a:avLst/>
          </a:prstGeom>
        </p:spPr>
      </p:pic>
    </p:spTree>
    <p:extLst>
      <p:ext uri="{BB962C8B-B14F-4D97-AF65-F5344CB8AC3E}">
        <p14:creationId xmlns:p14="http://schemas.microsoft.com/office/powerpoint/2010/main" val="242978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554" y="0"/>
            <a:ext cx="6124575" cy="6858000"/>
          </a:xfrm>
          <a:prstGeom prst="rect">
            <a:avLst/>
          </a:prstGeom>
        </p:spPr>
      </p:pic>
      <p:sp>
        <p:nvSpPr>
          <p:cNvPr id="7" name="Rectangle 6"/>
          <p:cNvSpPr/>
          <p:nvPr/>
        </p:nvSpPr>
        <p:spPr>
          <a:xfrm>
            <a:off x="0" y="5"/>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022" y="331731"/>
            <a:ext cx="3026947" cy="1770174"/>
          </a:xfrm>
          <a:prstGeom prst="rect">
            <a:avLst/>
          </a:prstGeom>
        </p:spPr>
      </p:pic>
      <p:sp>
        <p:nvSpPr>
          <p:cNvPr id="8" name="Rectangle 7"/>
          <p:cNvSpPr/>
          <p:nvPr/>
        </p:nvSpPr>
        <p:spPr>
          <a:xfrm>
            <a:off x="6051548" y="-1"/>
            <a:ext cx="45720"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sp>
        <p:nvSpPr>
          <p:cNvPr id="9" name="Title 1"/>
          <p:cNvSpPr>
            <a:spLocks noGrp="1"/>
          </p:cNvSpPr>
          <p:nvPr>
            <p:ph type="ctrTitle" hasCustomPrompt="1"/>
          </p:nvPr>
        </p:nvSpPr>
        <p:spPr>
          <a:xfrm>
            <a:off x="260349" y="2433637"/>
            <a:ext cx="5530852" cy="1452562"/>
          </a:xfrm>
        </p:spPr>
        <p:txBody>
          <a:bodyPr anchor="ctr">
            <a:noAutofit/>
          </a:bodyPr>
          <a:lstStyle>
            <a:lvl1pPr algn="l">
              <a:defRPr sz="5953">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31"/>
            <a:ext cx="5530852" cy="695325"/>
          </a:xfrm>
        </p:spPr>
        <p:txBody>
          <a:bodyPr anchor="ctr"/>
          <a:lstStyle>
            <a:lvl1pPr marL="0" indent="0" algn="l">
              <a:buNone/>
              <a:defRPr sz="3571">
                <a:solidFill>
                  <a:srgbClr val="FDB913"/>
                </a:solidFill>
                <a:latin typeface="Arial" panose="020B0604020202020204" pitchFamily="34" charset="0"/>
                <a:cs typeface="Arial" panose="020B0604020202020204" pitchFamily="34" charset="0"/>
              </a:defRPr>
            </a:lvl1pPr>
            <a:lvl2pPr marL="680422" indent="0" algn="ctr">
              <a:buNone/>
              <a:defRPr sz="2976"/>
            </a:lvl2pPr>
            <a:lvl3pPr marL="1360843" indent="0" algn="ctr">
              <a:buNone/>
              <a:defRPr sz="2680"/>
            </a:lvl3pPr>
            <a:lvl4pPr marL="2041264" indent="0" algn="ctr">
              <a:buNone/>
              <a:defRPr sz="2381"/>
            </a:lvl4pPr>
            <a:lvl5pPr marL="2721686" indent="0" algn="ctr">
              <a:buNone/>
              <a:defRPr sz="2381"/>
            </a:lvl5pPr>
            <a:lvl6pPr marL="3402106" indent="0" algn="ctr">
              <a:buNone/>
              <a:defRPr sz="2381"/>
            </a:lvl6pPr>
            <a:lvl7pPr marL="4082526" indent="0" algn="ctr">
              <a:buNone/>
              <a:defRPr sz="2381"/>
            </a:lvl7pPr>
            <a:lvl8pPr marL="4762947" indent="0" algn="ctr">
              <a:buNone/>
              <a:defRPr sz="2381"/>
            </a:lvl8pPr>
            <a:lvl9pPr marL="5443368" indent="0" algn="ctr">
              <a:buNone/>
              <a:defRPr sz="2381"/>
            </a:lvl9pPr>
          </a:lstStyle>
          <a:p>
            <a:r>
              <a:rPr lang="en-US" dirty="0"/>
              <a:t>Click to edit master subtitle style</a:t>
            </a:r>
          </a:p>
        </p:txBody>
      </p:sp>
    </p:spTree>
    <p:extLst>
      <p:ext uri="{BB962C8B-B14F-4D97-AF65-F5344CB8AC3E}">
        <p14:creationId xmlns:p14="http://schemas.microsoft.com/office/powerpoint/2010/main" val="2809110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3" name="Content Placeholder 2"/>
          <p:cNvSpPr>
            <a:spLocks noGrp="1"/>
          </p:cNvSpPr>
          <p:nvPr>
            <p:ph sz="half" idx="1" hasCustomPrompt="1"/>
          </p:nvPr>
        </p:nvSpPr>
        <p:spPr>
          <a:xfrm>
            <a:off x="838200" y="1532467"/>
            <a:ext cx="5359400"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1538" y="1532467"/>
            <a:ext cx="5507567"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pPr/>
              <a:t>‹#›</a:t>
            </a:fld>
            <a:endParaRPr lang="en-US" dirty="0"/>
          </a:p>
        </p:txBody>
      </p:sp>
    </p:spTree>
    <p:extLst>
      <p:ext uri="{BB962C8B-B14F-4D97-AF65-F5344CB8AC3E}">
        <p14:creationId xmlns:p14="http://schemas.microsoft.com/office/powerpoint/2010/main" val="262377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854" y="0"/>
            <a:ext cx="6153151" cy="6858000"/>
          </a:xfrm>
          <a:prstGeom prst="rect">
            <a:avLst/>
          </a:prstGeom>
        </p:spPr>
      </p:pic>
      <p:sp>
        <p:nvSpPr>
          <p:cNvPr id="11" name="Rectangle 10"/>
          <p:cNvSpPr/>
          <p:nvPr/>
        </p:nvSpPr>
        <p:spPr>
          <a:xfrm>
            <a:off x="0" y="5"/>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sp>
        <p:nvSpPr>
          <p:cNvPr id="12" name="Rectangle 11"/>
          <p:cNvSpPr/>
          <p:nvPr/>
        </p:nvSpPr>
        <p:spPr>
          <a:xfrm>
            <a:off x="6051548" y="-1"/>
            <a:ext cx="45720"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8" y="529390"/>
            <a:ext cx="1523536" cy="1049174"/>
          </a:xfrm>
          <a:prstGeom prst="rect">
            <a:avLst/>
          </a:prstGeom>
        </p:spPr>
      </p:pic>
      <p:sp>
        <p:nvSpPr>
          <p:cNvPr id="9" name="Title 1"/>
          <p:cNvSpPr>
            <a:spLocks noGrp="1"/>
          </p:cNvSpPr>
          <p:nvPr>
            <p:ph type="ctrTitle" hasCustomPrompt="1"/>
          </p:nvPr>
        </p:nvSpPr>
        <p:spPr>
          <a:xfrm>
            <a:off x="260349" y="2433637"/>
            <a:ext cx="5530852" cy="1452562"/>
          </a:xfrm>
        </p:spPr>
        <p:txBody>
          <a:bodyPr anchor="ctr">
            <a:noAutofit/>
          </a:bodyPr>
          <a:lstStyle>
            <a:lvl1pPr algn="l">
              <a:defRPr sz="5953">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31"/>
            <a:ext cx="5530852" cy="695325"/>
          </a:xfrm>
        </p:spPr>
        <p:txBody>
          <a:bodyPr anchor="ctr"/>
          <a:lstStyle>
            <a:lvl1pPr marL="0" indent="0" algn="l">
              <a:buNone/>
              <a:defRPr sz="3571">
                <a:solidFill>
                  <a:srgbClr val="FDB913"/>
                </a:solidFill>
                <a:latin typeface="Arial" panose="020B0604020202020204" pitchFamily="34" charset="0"/>
                <a:cs typeface="Arial" panose="020B0604020202020204" pitchFamily="34" charset="0"/>
              </a:defRPr>
            </a:lvl1pPr>
            <a:lvl2pPr marL="680422" indent="0" algn="ctr">
              <a:buNone/>
              <a:defRPr sz="2976"/>
            </a:lvl2pPr>
            <a:lvl3pPr marL="1360843" indent="0" algn="ctr">
              <a:buNone/>
              <a:defRPr sz="2680"/>
            </a:lvl3pPr>
            <a:lvl4pPr marL="2041264" indent="0" algn="ctr">
              <a:buNone/>
              <a:defRPr sz="2381"/>
            </a:lvl4pPr>
            <a:lvl5pPr marL="2721686" indent="0" algn="ctr">
              <a:buNone/>
              <a:defRPr sz="2381"/>
            </a:lvl5pPr>
            <a:lvl6pPr marL="3402106" indent="0" algn="ctr">
              <a:buNone/>
              <a:defRPr sz="2381"/>
            </a:lvl6pPr>
            <a:lvl7pPr marL="4082526" indent="0" algn="ctr">
              <a:buNone/>
              <a:defRPr sz="2381"/>
            </a:lvl7pPr>
            <a:lvl8pPr marL="4762947" indent="0" algn="ctr">
              <a:buNone/>
              <a:defRPr sz="2381"/>
            </a:lvl8pPr>
            <a:lvl9pPr marL="5443368" indent="0" algn="ctr">
              <a:buNone/>
              <a:defRPr sz="2381"/>
            </a:lvl9pPr>
          </a:lstStyle>
          <a:p>
            <a:r>
              <a:rPr lang="en-US" dirty="0"/>
              <a:t>Click to edit master subtitle style</a:t>
            </a:r>
          </a:p>
        </p:txBody>
      </p:sp>
    </p:spTree>
    <p:extLst>
      <p:ext uri="{BB962C8B-B14F-4D97-AF65-F5344CB8AC3E}">
        <p14:creationId xmlns:p14="http://schemas.microsoft.com/office/powerpoint/2010/main" val="364244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p:nvSpPr>
        <p:spPr>
          <a:xfrm>
            <a:off x="0" y="3759209"/>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sp>
        <p:nvSpPr>
          <p:cNvPr id="10" name="Title 1"/>
          <p:cNvSpPr>
            <a:spLocks noGrp="1"/>
          </p:cNvSpPr>
          <p:nvPr>
            <p:ph type="ctrTitle" hasCustomPrompt="1"/>
          </p:nvPr>
        </p:nvSpPr>
        <p:spPr>
          <a:xfrm>
            <a:off x="3712747" y="4160837"/>
            <a:ext cx="7153276" cy="1452562"/>
          </a:xfrm>
        </p:spPr>
        <p:txBody>
          <a:bodyPr anchor="ctr">
            <a:noAutofit/>
          </a:bodyPr>
          <a:lstStyle>
            <a:lvl1pPr algn="l">
              <a:defRPr sz="5953">
                <a:solidFill>
                  <a:schemeClr val="bg1"/>
                </a:solidFill>
                <a:latin typeface="Arial Narrow" panose="020B0606020202030204"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3712747" y="5749932"/>
            <a:ext cx="7153276" cy="695325"/>
          </a:xfrm>
        </p:spPr>
        <p:txBody>
          <a:bodyPr anchor="ctr"/>
          <a:lstStyle>
            <a:lvl1pPr marL="0" indent="0" algn="l">
              <a:buNone/>
              <a:defRPr sz="3571">
                <a:solidFill>
                  <a:srgbClr val="FDB913"/>
                </a:solidFill>
                <a:latin typeface="Arial" panose="020B0604020202020204" pitchFamily="34" charset="0"/>
                <a:cs typeface="Arial" panose="020B0604020202020204" pitchFamily="34" charset="0"/>
              </a:defRPr>
            </a:lvl1pPr>
            <a:lvl2pPr marL="680422" indent="0" algn="ctr">
              <a:buNone/>
              <a:defRPr sz="2976"/>
            </a:lvl2pPr>
            <a:lvl3pPr marL="1360843" indent="0" algn="ctr">
              <a:buNone/>
              <a:defRPr sz="2680"/>
            </a:lvl3pPr>
            <a:lvl4pPr marL="2041264" indent="0" algn="ctr">
              <a:buNone/>
              <a:defRPr sz="2381"/>
            </a:lvl4pPr>
            <a:lvl5pPr marL="2721686" indent="0" algn="ctr">
              <a:buNone/>
              <a:defRPr sz="2381"/>
            </a:lvl5pPr>
            <a:lvl6pPr marL="3402106" indent="0" algn="ctr">
              <a:buNone/>
              <a:defRPr sz="2381"/>
            </a:lvl6pPr>
            <a:lvl7pPr marL="4082526" indent="0" algn="ctr">
              <a:buNone/>
              <a:defRPr sz="2381"/>
            </a:lvl7pPr>
            <a:lvl8pPr marL="4762947" indent="0" algn="ctr">
              <a:buNone/>
              <a:defRPr sz="2381"/>
            </a:lvl8pPr>
            <a:lvl9pPr marL="5443368" indent="0" algn="ctr">
              <a:buNone/>
              <a:defRPr sz="2381"/>
            </a:lvl9pPr>
          </a:lstStyle>
          <a:p>
            <a:r>
              <a:rPr lang="en-US" dirty="0"/>
              <a:t>Click to edit master subtitle style</a:t>
            </a:r>
          </a:p>
        </p:txBody>
      </p:sp>
      <p:sp>
        <p:nvSpPr>
          <p:cNvPr id="12" name="Rectangle 11"/>
          <p:cNvSpPr/>
          <p:nvPr/>
        </p:nvSpPr>
        <p:spPr>
          <a:xfrm>
            <a:off x="3223636" y="4160837"/>
            <a:ext cx="45720"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49" y="4564225"/>
            <a:ext cx="1523536" cy="1049174"/>
          </a:xfrm>
          <a:prstGeom prst="rect">
            <a:avLst/>
          </a:prstGeom>
        </p:spPr>
      </p:pic>
    </p:spTree>
    <p:extLst>
      <p:ext uri="{BB962C8B-B14F-4D97-AF65-F5344CB8AC3E}">
        <p14:creationId xmlns:p14="http://schemas.microsoft.com/office/powerpoint/2010/main" val="61730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p:nvSpPr>
        <p:spPr>
          <a:xfrm>
            <a:off x="0" y="3759209"/>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sp>
        <p:nvSpPr>
          <p:cNvPr id="8" name="Title 1"/>
          <p:cNvSpPr>
            <a:spLocks noGrp="1"/>
          </p:cNvSpPr>
          <p:nvPr>
            <p:ph type="ctrTitle" hasCustomPrompt="1"/>
          </p:nvPr>
        </p:nvSpPr>
        <p:spPr>
          <a:xfrm>
            <a:off x="3712747" y="4160837"/>
            <a:ext cx="7153276" cy="1452562"/>
          </a:xfrm>
        </p:spPr>
        <p:txBody>
          <a:bodyPr anchor="ctr">
            <a:noAutofit/>
          </a:bodyPr>
          <a:lstStyle>
            <a:lvl1pPr algn="l">
              <a:defRPr sz="5953">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3712747" y="5749932"/>
            <a:ext cx="7153276" cy="695325"/>
          </a:xfrm>
        </p:spPr>
        <p:txBody>
          <a:bodyPr anchor="ctr"/>
          <a:lstStyle>
            <a:lvl1pPr marL="0" indent="0" algn="l">
              <a:buNone/>
              <a:defRPr sz="3571">
                <a:solidFill>
                  <a:srgbClr val="FDB913"/>
                </a:solidFill>
                <a:latin typeface="Arial" panose="020B0604020202020204" pitchFamily="34" charset="0"/>
                <a:cs typeface="Arial" panose="020B0604020202020204" pitchFamily="34" charset="0"/>
              </a:defRPr>
            </a:lvl1pPr>
            <a:lvl2pPr marL="680422" indent="0" algn="ctr">
              <a:buNone/>
              <a:defRPr sz="2976"/>
            </a:lvl2pPr>
            <a:lvl3pPr marL="1360843" indent="0" algn="ctr">
              <a:buNone/>
              <a:defRPr sz="2680"/>
            </a:lvl3pPr>
            <a:lvl4pPr marL="2041264" indent="0" algn="ctr">
              <a:buNone/>
              <a:defRPr sz="2381"/>
            </a:lvl4pPr>
            <a:lvl5pPr marL="2721686" indent="0" algn="ctr">
              <a:buNone/>
              <a:defRPr sz="2381"/>
            </a:lvl5pPr>
            <a:lvl6pPr marL="3402106" indent="0" algn="ctr">
              <a:buNone/>
              <a:defRPr sz="2381"/>
            </a:lvl6pPr>
            <a:lvl7pPr marL="4082526" indent="0" algn="ctr">
              <a:buNone/>
              <a:defRPr sz="2381"/>
            </a:lvl7pPr>
            <a:lvl8pPr marL="4762947" indent="0" algn="ctr">
              <a:buNone/>
              <a:defRPr sz="2381"/>
            </a:lvl8pPr>
            <a:lvl9pPr marL="5443368" indent="0" algn="ctr">
              <a:buNone/>
              <a:defRPr sz="2381"/>
            </a:lvl9pPr>
          </a:lstStyle>
          <a:p>
            <a:r>
              <a:rPr lang="en-US" dirty="0"/>
              <a:t>Click to edit master subtitle style</a:t>
            </a:r>
          </a:p>
        </p:txBody>
      </p:sp>
      <p:sp>
        <p:nvSpPr>
          <p:cNvPr id="11" name="Rectangle 10"/>
          <p:cNvSpPr/>
          <p:nvPr/>
        </p:nvSpPr>
        <p:spPr>
          <a:xfrm>
            <a:off x="3223636" y="4160837"/>
            <a:ext cx="45720"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20" y="4525926"/>
            <a:ext cx="2796335" cy="1635312"/>
          </a:xfrm>
          <a:prstGeom prst="rect">
            <a:avLst/>
          </a:prstGeom>
        </p:spPr>
      </p:pic>
    </p:spTree>
    <p:extLst>
      <p:ext uri="{BB962C8B-B14F-4D97-AF65-F5344CB8AC3E}">
        <p14:creationId xmlns:p14="http://schemas.microsoft.com/office/powerpoint/2010/main" val="230784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703" y="0"/>
            <a:ext cx="6210300" cy="6858000"/>
          </a:xfrm>
          <a:prstGeom prst="rect">
            <a:avLst/>
          </a:prstGeom>
        </p:spPr>
      </p:pic>
      <p:sp>
        <p:nvSpPr>
          <p:cNvPr id="7" name="Rectangle 6"/>
          <p:cNvSpPr/>
          <p:nvPr/>
        </p:nvSpPr>
        <p:spPr>
          <a:xfrm>
            <a:off x="0" y="5"/>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sp>
        <p:nvSpPr>
          <p:cNvPr id="2" name="Title 1"/>
          <p:cNvSpPr>
            <a:spLocks noGrp="1"/>
          </p:cNvSpPr>
          <p:nvPr>
            <p:ph type="ctrTitle" hasCustomPrompt="1"/>
          </p:nvPr>
        </p:nvSpPr>
        <p:spPr>
          <a:xfrm>
            <a:off x="260349" y="2433637"/>
            <a:ext cx="5530852" cy="1452562"/>
          </a:xfrm>
        </p:spPr>
        <p:txBody>
          <a:bodyPr anchor="ctr">
            <a:noAutofit/>
          </a:bodyPr>
          <a:lstStyle>
            <a:lvl1pPr algn="l">
              <a:defRPr sz="5953">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4479931"/>
            <a:ext cx="5530852" cy="695325"/>
          </a:xfrm>
        </p:spPr>
        <p:txBody>
          <a:bodyPr anchor="ctr"/>
          <a:lstStyle>
            <a:lvl1pPr marL="0" indent="0" algn="l">
              <a:buNone/>
              <a:defRPr sz="3571">
                <a:solidFill>
                  <a:srgbClr val="FDB913"/>
                </a:solidFill>
                <a:latin typeface="Arial" panose="020B0604020202020204" pitchFamily="34" charset="0"/>
                <a:cs typeface="Arial" panose="020B0604020202020204" pitchFamily="34" charset="0"/>
              </a:defRPr>
            </a:lvl1pPr>
            <a:lvl2pPr marL="680422" indent="0" algn="ctr">
              <a:buNone/>
              <a:defRPr sz="2976"/>
            </a:lvl2pPr>
            <a:lvl3pPr marL="1360843" indent="0" algn="ctr">
              <a:buNone/>
              <a:defRPr sz="2680"/>
            </a:lvl3pPr>
            <a:lvl4pPr marL="2041264" indent="0" algn="ctr">
              <a:buNone/>
              <a:defRPr sz="2381"/>
            </a:lvl4pPr>
            <a:lvl5pPr marL="2721686" indent="0" algn="ctr">
              <a:buNone/>
              <a:defRPr sz="2381"/>
            </a:lvl5pPr>
            <a:lvl6pPr marL="3402106" indent="0" algn="ctr">
              <a:buNone/>
              <a:defRPr sz="2381"/>
            </a:lvl6pPr>
            <a:lvl7pPr marL="4082526" indent="0" algn="ctr">
              <a:buNone/>
              <a:defRPr sz="2381"/>
            </a:lvl7pPr>
            <a:lvl8pPr marL="4762947" indent="0" algn="ctr">
              <a:buNone/>
              <a:defRPr sz="2381"/>
            </a:lvl8pPr>
            <a:lvl9pPr marL="5443368" indent="0" algn="ctr">
              <a:buNone/>
              <a:defRPr sz="2381"/>
            </a:lvl9pPr>
          </a:lstStyle>
          <a:p>
            <a:r>
              <a:rPr lang="en-US" dirty="0"/>
              <a:t>Click to edit master subtitle style</a:t>
            </a:r>
          </a:p>
        </p:txBody>
      </p:sp>
      <p:sp>
        <p:nvSpPr>
          <p:cNvPr id="13" name="Rectangle 12"/>
          <p:cNvSpPr/>
          <p:nvPr/>
        </p:nvSpPr>
        <p:spPr>
          <a:xfrm flipH="1">
            <a:off x="6095840" y="0"/>
            <a:ext cx="45720"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8" y="529390"/>
            <a:ext cx="1523536" cy="1049174"/>
          </a:xfrm>
          <a:prstGeom prst="rect">
            <a:avLst/>
          </a:prstGeom>
        </p:spPr>
      </p:pic>
    </p:spTree>
    <p:extLst>
      <p:ext uri="{BB962C8B-B14F-4D97-AF65-F5344CB8AC3E}">
        <p14:creationId xmlns:p14="http://schemas.microsoft.com/office/powerpoint/2010/main" val="414095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227" y="1564943"/>
            <a:ext cx="6086476" cy="5295900"/>
          </a:xfrm>
          <a:prstGeom prst="rect">
            <a:avLst/>
          </a:prstGeom>
        </p:spPr>
      </p:pic>
      <p:sp>
        <p:nvSpPr>
          <p:cNvPr id="10" name="Rectangle 9"/>
          <p:cNvSpPr/>
          <p:nvPr/>
        </p:nvSpPr>
        <p:spPr>
          <a:xfrm>
            <a:off x="-2699" y="169862"/>
            <a:ext cx="6098541" cy="668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sp>
        <p:nvSpPr>
          <p:cNvPr id="2" name="Title 1"/>
          <p:cNvSpPr>
            <a:spLocks noGrp="1"/>
          </p:cNvSpPr>
          <p:nvPr>
            <p:ph type="ctrTitle" hasCustomPrompt="1"/>
          </p:nvPr>
        </p:nvSpPr>
        <p:spPr>
          <a:xfrm>
            <a:off x="260350" y="1915895"/>
            <a:ext cx="5607053" cy="1596571"/>
          </a:xfrm>
        </p:spPr>
        <p:txBody>
          <a:bodyPr anchor="t">
            <a:noAutofit/>
          </a:bodyPr>
          <a:lstStyle>
            <a:lvl1pPr algn="l">
              <a:defRPr sz="5358">
                <a:solidFill>
                  <a:srgbClr val="0A3370"/>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50" y="3682327"/>
            <a:ext cx="5607053" cy="2673435"/>
          </a:xfrm>
        </p:spPr>
        <p:txBody>
          <a:bodyPr anchor="t"/>
          <a:lstStyle>
            <a:lvl1pPr marL="0" indent="0" algn="l">
              <a:buNone/>
              <a:defRPr sz="3571">
                <a:solidFill>
                  <a:schemeClr val="bg2"/>
                </a:solidFill>
                <a:latin typeface="Arial" panose="020B0604020202020204" pitchFamily="34" charset="0"/>
                <a:cs typeface="Arial" panose="020B0604020202020204" pitchFamily="34" charset="0"/>
              </a:defRPr>
            </a:lvl1pPr>
            <a:lvl2pPr marL="680422" indent="0" algn="ctr">
              <a:buNone/>
              <a:defRPr sz="2976"/>
            </a:lvl2pPr>
            <a:lvl3pPr marL="1360843" indent="0" algn="ctr">
              <a:buNone/>
              <a:defRPr sz="2680"/>
            </a:lvl3pPr>
            <a:lvl4pPr marL="2041264" indent="0" algn="ctr">
              <a:buNone/>
              <a:defRPr sz="2381"/>
            </a:lvl4pPr>
            <a:lvl5pPr marL="2721686" indent="0" algn="ctr">
              <a:buNone/>
              <a:defRPr sz="2381"/>
            </a:lvl5pPr>
            <a:lvl6pPr marL="3402106" indent="0" algn="ctr">
              <a:buNone/>
              <a:defRPr sz="2381"/>
            </a:lvl6pPr>
            <a:lvl7pPr marL="4082526" indent="0" algn="ctr">
              <a:buNone/>
              <a:defRPr sz="2381"/>
            </a:lvl7pPr>
            <a:lvl8pPr marL="4762947" indent="0" algn="ctr">
              <a:buNone/>
              <a:defRPr sz="2381"/>
            </a:lvl8pPr>
            <a:lvl9pPr marL="5443368" indent="0" algn="ctr">
              <a:buNone/>
              <a:defRPr sz="2381"/>
            </a:lvl9pPr>
          </a:lstStyle>
          <a:p>
            <a:r>
              <a:rPr lang="en-US" dirty="0"/>
              <a:t>Click to edit master subtitle style</a:t>
            </a:r>
          </a:p>
        </p:txBody>
      </p:sp>
      <p:sp>
        <p:nvSpPr>
          <p:cNvPr id="13" name="Rectangle 12"/>
          <p:cNvSpPr/>
          <p:nvPr/>
        </p:nvSpPr>
        <p:spPr>
          <a:xfrm flipH="1">
            <a:off x="6095840" y="0"/>
            <a:ext cx="45720"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sp>
        <p:nvSpPr>
          <p:cNvPr id="7" name="Rectangle 6"/>
          <p:cNvSpPr/>
          <p:nvPr/>
        </p:nvSpPr>
        <p:spPr>
          <a:xfrm>
            <a:off x="0" y="8"/>
            <a:ext cx="12192000" cy="16128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0405" y="239690"/>
            <a:ext cx="5835492" cy="960325"/>
          </a:xfrm>
          <a:prstGeom prst="rect">
            <a:avLst/>
          </a:prstGeom>
        </p:spPr>
      </p:pic>
      <p:sp>
        <p:nvSpPr>
          <p:cNvPr id="11" name="Slide Number Placeholder 5"/>
          <p:cNvSpPr>
            <a:spLocks noGrp="1"/>
          </p:cNvSpPr>
          <p:nvPr>
            <p:ph type="sldNum" sz="quarter" idx="12"/>
          </p:nvPr>
        </p:nvSpPr>
        <p:spPr>
          <a:xfrm>
            <a:off x="260348" y="6355764"/>
            <a:ext cx="2743200" cy="365125"/>
          </a:xfrm>
        </p:spPr>
        <p:txBody>
          <a:bodyPr/>
          <a:lstStyle>
            <a:lvl1pPr>
              <a:defRPr>
                <a:solidFill>
                  <a:schemeClr val="tx1"/>
                </a:solidFill>
              </a:defRPr>
            </a:lvl1pPr>
          </a:lstStyle>
          <a:p>
            <a:fld id="{EF0CDDA6-BC87-4E56-9B6C-4B211C8E4C6E}" type="slidenum">
              <a:rPr lang="en-US" smtClean="0"/>
              <a:t>‹#›</a:t>
            </a:fld>
            <a:endParaRPr lang="en-US"/>
          </a:p>
        </p:txBody>
      </p:sp>
    </p:spTree>
    <p:extLst>
      <p:ext uri="{BB962C8B-B14F-4D97-AF65-F5344CB8AC3E}">
        <p14:creationId xmlns:p14="http://schemas.microsoft.com/office/powerpoint/2010/main" val="23427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p:nvSpPr>
        <p:spPr>
          <a:xfrm>
            <a:off x="548640" y="-1"/>
            <a:ext cx="11643360" cy="6858001"/>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sp>
        <p:nvSpPr>
          <p:cNvPr id="2" name="Title 1"/>
          <p:cNvSpPr>
            <a:spLocks noGrp="1"/>
          </p:cNvSpPr>
          <p:nvPr>
            <p:ph type="title" hasCustomPrompt="1"/>
          </p:nvPr>
        </p:nvSpPr>
        <p:spPr>
          <a:xfrm>
            <a:off x="831855" y="482518"/>
            <a:ext cx="10988849" cy="2869528"/>
          </a:xfrm>
        </p:spPr>
        <p:txBody>
          <a:bodyPr anchor="b">
            <a:normAutofit/>
          </a:bodyPr>
          <a:lstStyle>
            <a:lvl1pPr>
              <a:defRPr sz="8036">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7397" y="3511884"/>
            <a:ext cx="10988849" cy="1509017"/>
          </a:xfrm>
        </p:spPr>
        <p:txBody>
          <a:bodyPr/>
          <a:lstStyle>
            <a:lvl1pPr marL="0" indent="0">
              <a:buNone/>
              <a:defRPr sz="3571">
                <a:solidFill>
                  <a:schemeClr val="accent1"/>
                </a:solidFill>
              </a:defRPr>
            </a:lvl1pPr>
            <a:lvl2pPr marL="680422" indent="0">
              <a:buNone/>
              <a:defRPr sz="2976">
                <a:solidFill>
                  <a:schemeClr val="tx1">
                    <a:tint val="75000"/>
                  </a:schemeClr>
                </a:solidFill>
              </a:defRPr>
            </a:lvl2pPr>
            <a:lvl3pPr marL="1360843" indent="0">
              <a:buNone/>
              <a:defRPr sz="2680">
                <a:solidFill>
                  <a:schemeClr val="tx1">
                    <a:tint val="75000"/>
                  </a:schemeClr>
                </a:solidFill>
              </a:defRPr>
            </a:lvl3pPr>
            <a:lvl4pPr marL="2041264" indent="0">
              <a:buNone/>
              <a:defRPr sz="2381">
                <a:solidFill>
                  <a:schemeClr val="tx1">
                    <a:tint val="75000"/>
                  </a:schemeClr>
                </a:solidFill>
              </a:defRPr>
            </a:lvl4pPr>
            <a:lvl5pPr marL="2721686" indent="0">
              <a:buNone/>
              <a:defRPr sz="2381">
                <a:solidFill>
                  <a:schemeClr val="tx1">
                    <a:tint val="75000"/>
                  </a:schemeClr>
                </a:solidFill>
              </a:defRPr>
            </a:lvl5pPr>
            <a:lvl6pPr marL="3402106" indent="0">
              <a:buNone/>
              <a:defRPr sz="2381">
                <a:solidFill>
                  <a:schemeClr val="tx1">
                    <a:tint val="75000"/>
                  </a:schemeClr>
                </a:solidFill>
              </a:defRPr>
            </a:lvl6pPr>
            <a:lvl7pPr marL="4082526" indent="0">
              <a:buNone/>
              <a:defRPr sz="2381">
                <a:solidFill>
                  <a:schemeClr val="tx1">
                    <a:tint val="75000"/>
                  </a:schemeClr>
                </a:solidFill>
              </a:defRPr>
            </a:lvl7pPr>
            <a:lvl8pPr marL="4762947" indent="0">
              <a:buNone/>
              <a:defRPr sz="2381">
                <a:solidFill>
                  <a:schemeClr val="tx1">
                    <a:tint val="75000"/>
                  </a:schemeClr>
                </a:solidFill>
              </a:defRPr>
            </a:lvl8pPr>
            <a:lvl9pPr marL="5443368" indent="0">
              <a:buNone/>
              <a:defRPr sz="2381">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838200" y="6327515"/>
            <a:ext cx="2743200" cy="365125"/>
          </a:xfrm>
        </p:spPr>
        <p:txBody>
          <a:bodyPr/>
          <a:lstStyle>
            <a:lvl1pPr>
              <a:defRPr>
                <a:solidFill>
                  <a:schemeClr val="accent1"/>
                </a:solidFill>
              </a:defRPr>
            </a:lvl1pPr>
          </a:lstStyle>
          <a:p>
            <a:fld id="{EF0CDDA6-BC87-4E56-9B6C-4B211C8E4C6E}" type="slidenum">
              <a:rPr lang="en-US" smtClean="0"/>
              <a:t>‹#›</a:t>
            </a:fld>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50" t="6265" r="2070" b="6044"/>
          <a:stretch/>
        </p:blipFill>
        <p:spPr>
          <a:xfrm>
            <a:off x="8819152" y="6242777"/>
            <a:ext cx="3001551" cy="452706"/>
          </a:xfrm>
          <a:prstGeom prst="rect">
            <a:avLst/>
          </a:prstGeom>
        </p:spPr>
      </p:pic>
    </p:spTree>
    <p:extLst>
      <p:ext uri="{BB962C8B-B14F-4D97-AF65-F5344CB8AC3E}">
        <p14:creationId xmlns:p14="http://schemas.microsoft.com/office/powerpoint/2010/main" val="424702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14.jp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3.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3" y="152401"/>
            <a:ext cx="11010900" cy="1193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3" y="1536700"/>
            <a:ext cx="11010900" cy="45038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236065"/>
            <a:ext cx="2743200" cy="365125"/>
          </a:xfrm>
          <a:prstGeom prst="rect">
            <a:avLst/>
          </a:prstGeom>
        </p:spPr>
        <p:txBody>
          <a:bodyPr vert="horz" lIns="91440" tIns="45720" rIns="91440" bIns="45720" rtlCol="0" anchor="ctr"/>
          <a:lstStyle>
            <a:lvl1pPr algn="l">
              <a:defRPr sz="1786">
                <a:solidFill>
                  <a:schemeClr val="tx1"/>
                </a:solidFill>
              </a:defRPr>
            </a:lvl1pPr>
          </a:lstStyle>
          <a:p>
            <a:fld id="{EF0CDDA6-BC87-4E56-9B6C-4B211C8E4C6E}" type="slidenum">
              <a:rPr lang="en-US" smtClean="0"/>
              <a:t>‹#›</a:t>
            </a:fld>
            <a:endParaRPr lang="en-US"/>
          </a:p>
        </p:txBody>
      </p:sp>
      <p:sp>
        <p:nvSpPr>
          <p:cNvPr id="7" name="Rectangle 6"/>
          <p:cNvSpPr/>
          <p:nvPr/>
        </p:nvSpPr>
        <p:spPr>
          <a:xfrm>
            <a:off x="4" y="0"/>
            <a:ext cx="447676" cy="6858000"/>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sp>
        <p:nvSpPr>
          <p:cNvPr id="8" name="Rectangle 7"/>
          <p:cNvSpPr/>
          <p:nvPr/>
        </p:nvSpPr>
        <p:spPr>
          <a:xfrm>
            <a:off x="436248" y="0"/>
            <a:ext cx="114300"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97998" y="6159346"/>
            <a:ext cx="3151104" cy="518565"/>
          </a:xfrm>
          <a:prstGeom prst="rect">
            <a:avLst/>
          </a:prstGeom>
        </p:spPr>
      </p:pic>
    </p:spTree>
    <p:extLst>
      <p:ext uri="{BB962C8B-B14F-4D97-AF65-F5344CB8AC3E}">
        <p14:creationId xmlns:p14="http://schemas.microsoft.com/office/powerpoint/2010/main" val="2134147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1360843" rtl="0" eaLnBrk="1" latinLnBrk="0" hangingPunct="1">
        <a:lnSpc>
          <a:spcPct val="90000"/>
        </a:lnSpc>
        <a:spcBef>
          <a:spcPct val="0"/>
        </a:spcBef>
        <a:buNone/>
        <a:defRPr sz="5358" b="1" kern="1200">
          <a:solidFill>
            <a:srgbClr val="0A3370"/>
          </a:solidFill>
          <a:latin typeface="Arial Narrow" panose="020B0606020202030204" pitchFamily="34" charset="0"/>
          <a:ea typeface="+mj-ea"/>
          <a:cs typeface="+mj-cs"/>
        </a:defRPr>
      </a:lvl1pPr>
    </p:titleStyle>
    <p:bodyStyle>
      <a:lvl1pPr marL="340211" indent="-340211" algn="l" defTabSz="1360843" rtl="0" eaLnBrk="1" latinLnBrk="0" hangingPunct="1">
        <a:lnSpc>
          <a:spcPct val="90000"/>
        </a:lnSpc>
        <a:spcBef>
          <a:spcPts val="1488"/>
        </a:spcBef>
        <a:buFont typeface="Arial" panose="020B0604020202020204" pitchFamily="34" charset="0"/>
        <a:buChar char="•"/>
        <a:defRPr sz="4169" kern="1200">
          <a:solidFill>
            <a:schemeClr val="tx1"/>
          </a:solidFill>
          <a:latin typeface="Arial" panose="020B0604020202020204" pitchFamily="34" charset="0"/>
          <a:ea typeface="+mn-ea"/>
          <a:cs typeface="Arial" panose="020B0604020202020204" pitchFamily="34" charset="0"/>
        </a:defRPr>
      </a:lvl1pPr>
      <a:lvl2pPr marL="1020631" indent="-340211" algn="l" defTabSz="1360843" rtl="0" eaLnBrk="1" latinLnBrk="0" hangingPunct="1">
        <a:lnSpc>
          <a:spcPct val="90000"/>
        </a:lnSpc>
        <a:spcBef>
          <a:spcPts val="745"/>
        </a:spcBef>
        <a:buFont typeface="Arial" panose="020B0604020202020204" pitchFamily="34" charset="0"/>
        <a:buChar char="•"/>
        <a:defRPr sz="3571" kern="1200">
          <a:solidFill>
            <a:schemeClr val="tx1"/>
          </a:solidFill>
          <a:latin typeface="Arial" panose="020B0604020202020204" pitchFamily="34" charset="0"/>
          <a:ea typeface="+mn-ea"/>
          <a:cs typeface="Arial" panose="020B0604020202020204" pitchFamily="34" charset="0"/>
        </a:defRPr>
      </a:lvl2pPr>
      <a:lvl3pPr marL="1701053" indent="-340211" algn="l" defTabSz="1360843" rtl="0" eaLnBrk="1" latinLnBrk="0" hangingPunct="1">
        <a:lnSpc>
          <a:spcPct val="90000"/>
        </a:lnSpc>
        <a:spcBef>
          <a:spcPts val="745"/>
        </a:spcBef>
        <a:buFont typeface="Arial" panose="020B0604020202020204" pitchFamily="34" charset="0"/>
        <a:buChar char="•"/>
        <a:defRPr sz="2976" kern="1200">
          <a:solidFill>
            <a:schemeClr val="tx1"/>
          </a:solidFill>
          <a:latin typeface="Arial" panose="020B0604020202020204" pitchFamily="34" charset="0"/>
          <a:ea typeface="+mn-ea"/>
          <a:cs typeface="Arial" panose="020B0604020202020204" pitchFamily="34" charset="0"/>
        </a:defRPr>
      </a:lvl3pPr>
      <a:lvl4pPr marL="2381474" indent="-340211" algn="l" defTabSz="1360843" rtl="0" eaLnBrk="1" latinLnBrk="0" hangingPunct="1">
        <a:lnSpc>
          <a:spcPct val="90000"/>
        </a:lnSpc>
        <a:spcBef>
          <a:spcPts val="745"/>
        </a:spcBef>
        <a:buFont typeface="Arial" panose="020B0604020202020204" pitchFamily="34" charset="0"/>
        <a:buChar char="•"/>
        <a:defRPr sz="2680" kern="1200">
          <a:solidFill>
            <a:schemeClr val="tx1"/>
          </a:solidFill>
          <a:latin typeface="Arial" panose="020B0604020202020204" pitchFamily="34" charset="0"/>
          <a:ea typeface="+mn-ea"/>
          <a:cs typeface="Arial" panose="020B0604020202020204" pitchFamily="34" charset="0"/>
        </a:defRPr>
      </a:lvl4pPr>
      <a:lvl5pPr marL="3061895" indent="-340211" algn="l" defTabSz="1360843" rtl="0" eaLnBrk="1" latinLnBrk="0" hangingPunct="1">
        <a:lnSpc>
          <a:spcPct val="90000"/>
        </a:lnSpc>
        <a:spcBef>
          <a:spcPts val="745"/>
        </a:spcBef>
        <a:buFont typeface="Arial" panose="020B0604020202020204" pitchFamily="34" charset="0"/>
        <a:buChar char="•"/>
        <a:defRPr sz="2680" kern="1200">
          <a:solidFill>
            <a:schemeClr val="tx1"/>
          </a:solidFill>
          <a:latin typeface="Arial" panose="020B0604020202020204" pitchFamily="34" charset="0"/>
          <a:ea typeface="+mn-ea"/>
          <a:cs typeface="Arial" panose="020B0604020202020204" pitchFamily="34" charset="0"/>
        </a:defRPr>
      </a:lvl5pPr>
      <a:lvl6pPr marL="3742317" indent="-340211" algn="l" defTabSz="1360843" rtl="0" eaLnBrk="1" latinLnBrk="0" hangingPunct="1">
        <a:lnSpc>
          <a:spcPct val="90000"/>
        </a:lnSpc>
        <a:spcBef>
          <a:spcPts val="745"/>
        </a:spcBef>
        <a:buFont typeface="Arial" panose="020B0604020202020204" pitchFamily="34" charset="0"/>
        <a:buChar char="•"/>
        <a:defRPr sz="2680" kern="1200">
          <a:solidFill>
            <a:schemeClr val="tx1"/>
          </a:solidFill>
          <a:latin typeface="+mn-lt"/>
          <a:ea typeface="+mn-ea"/>
          <a:cs typeface="+mn-cs"/>
        </a:defRPr>
      </a:lvl6pPr>
      <a:lvl7pPr marL="4422737" indent="-340211" algn="l" defTabSz="1360843" rtl="0" eaLnBrk="1" latinLnBrk="0" hangingPunct="1">
        <a:lnSpc>
          <a:spcPct val="90000"/>
        </a:lnSpc>
        <a:spcBef>
          <a:spcPts val="745"/>
        </a:spcBef>
        <a:buFont typeface="Arial" panose="020B0604020202020204" pitchFamily="34" charset="0"/>
        <a:buChar char="•"/>
        <a:defRPr sz="2680" kern="1200">
          <a:solidFill>
            <a:schemeClr val="tx1"/>
          </a:solidFill>
          <a:latin typeface="+mn-lt"/>
          <a:ea typeface="+mn-ea"/>
          <a:cs typeface="+mn-cs"/>
        </a:defRPr>
      </a:lvl7pPr>
      <a:lvl8pPr marL="5103158" indent="-340211" algn="l" defTabSz="1360843" rtl="0" eaLnBrk="1" latinLnBrk="0" hangingPunct="1">
        <a:lnSpc>
          <a:spcPct val="90000"/>
        </a:lnSpc>
        <a:spcBef>
          <a:spcPts val="745"/>
        </a:spcBef>
        <a:buFont typeface="Arial" panose="020B0604020202020204" pitchFamily="34" charset="0"/>
        <a:buChar char="•"/>
        <a:defRPr sz="2680" kern="1200">
          <a:solidFill>
            <a:schemeClr val="tx1"/>
          </a:solidFill>
          <a:latin typeface="+mn-lt"/>
          <a:ea typeface="+mn-ea"/>
          <a:cs typeface="+mn-cs"/>
        </a:defRPr>
      </a:lvl8pPr>
      <a:lvl9pPr marL="5783580" indent="-340211" algn="l" defTabSz="1360843" rtl="0" eaLnBrk="1" latinLnBrk="0" hangingPunct="1">
        <a:lnSpc>
          <a:spcPct val="90000"/>
        </a:lnSpc>
        <a:spcBef>
          <a:spcPts val="745"/>
        </a:spcBef>
        <a:buFont typeface="Arial" panose="020B0604020202020204" pitchFamily="34" charset="0"/>
        <a:buChar char="•"/>
        <a:defRPr sz="2680" kern="1200">
          <a:solidFill>
            <a:schemeClr val="tx1"/>
          </a:solidFill>
          <a:latin typeface="+mn-lt"/>
          <a:ea typeface="+mn-ea"/>
          <a:cs typeface="+mn-cs"/>
        </a:defRPr>
      </a:lvl9pPr>
    </p:bodyStyle>
    <p:otherStyle>
      <a:defPPr>
        <a:defRPr lang="en-US"/>
      </a:defPPr>
      <a:lvl1pPr marL="0" algn="l" defTabSz="1360843" rtl="0" eaLnBrk="1" latinLnBrk="0" hangingPunct="1">
        <a:defRPr sz="2680" kern="1200">
          <a:solidFill>
            <a:schemeClr val="tx1"/>
          </a:solidFill>
          <a:latin typeface="+mn-lt"/>
          <a:ea typeface="+mn-ea"/>
          <a:cs typeface="+mn-cs"/>
        </a:defRPr>
      </a:lvl1pPr>
      <a:lvl2pPr marL="680422" algn="l" defTabSz="1360843" rtl="0" eaLnBrk="1" latinLnBrk="0" hangingPunct="1">
        <a:defRPr sz="2680" kern="1200">
          <a:solidFill>
            <a:schemeClr val="tx1"/>
          </a:solidFill>
          <a:latin typeface="+mn-lt"/>
          <a:ea typeface="+mn-ea"/>
          <a:cs typeface="+mn-cs"/>
        </a:defRPr>
      </a:lvl2pPr>
      <a:lvl3pPr marL="1360843" algn="l" defTabSz="1360843" rtl="0" eaLnBrk="1" latinLnBrk="0" hangingPunct="1">
        <a:defRPr sz="2680" kern="1200">
          <a:solidFill>
            <a:schemeClr val="tx1"/>
          </a:solidFill>
          <a:latin typeface="+mn-lt"/>
          <a:ea typeface="+mn-ea"/>
          <a:cs typeface="+mn-cs"/>
        </a:defRPr>
      </a:lvl3pPr>
      <a:lvl4pPr marL="2041264" algn="l" defTabSz="1360843" rtl="0" eaLnBrk="1" latinLnBrk="0" hangingPunct="1">
        <a:defRPr sz="2680" kern="1200">
          <a:solidFill>
            <a:schemeClr val="tx1"/>
          </a:solidFill>
          <a:latin typeface="+mn-lt"/>
          <a:ea typeface="+mn-ea"/>
          <a:cs typeface="+mn-cs"/>
        </a:defRPr>
      </a:lvl4pPr>
      <a:lvl5pPr marL="2721686" algn="l" defTabSz="1360843" rtl="0" eaLnBrk="1" latinLnBrk="0" hangingPunct="1">
        <a:defRPr sz="2680" kern="1200">
          <a:solidFill>
            <a:schemeClr val="tx1"/>
          </a:solidFill>
          <a:latin typeface="+mn-lt"/>
          <a:ea typeface="+mn-ea"/>
          <a:cs typeface="+mn-cs"/>
        </a:defRPr>
      </a:lvl5pPr>
      <a:lvl6pPr marL="3402106" algn="l" defTabSz="1360843" rtl="0" eaLnBrk="1" latinLnBrk="0" hangingPunct="1">
        <a:defRPr sz="2680" kern="1200">
          <a:solidFill>
            <a:schemeClr val="tx1"/>
          </a:solidFill>
          <a:latin typeface="+mn-lt"/>
          <a:ea typeface="+mn-ea"/>
          <a:cs typeface="+mn-cs"/>
        </a:defRPr>
      </a:lvl6pPr>
      <a:lvl7pPr marL="4082526" algn="l" defTabSz="1360843" rtl="0" eaLnBrk="1" latinLnBrk="0" hangingPunct="1">
        <a:defRPr sz="2680" kern="1200">
          <a:solidFill>
            <a:schemeClr val="tx1"/>
          </a:solidFill>
          <a:latin typeface="+mn-lt"/>
          <a:ea typeface="+mn-ea"/>
          <a:cs typeface="+mn-cs"/>
        </a:defRPr>
      </a:lvl7pPr>
      <a:lvl8pPr marL="4762947" algn="l" defTabSz="1360843" rtl="0" eaLnBrk="1" latinLnBrk="0" hangingPunct="1">
        <a:defRPr sz="2680" kern="1200">
          <a:solidFill>
            <a:schemeClr val="tx1"/>
          </a:solidFill>
          <a:latin typeface="+mn-lt"/>
          <a:ea typeface="+mn-ea"/>
          <a:cs typeface="+mn-cs"/>
        </a:defRPr>
      </a:lvl8pPr>
      <a:lvl9pPr marL="5443368" algn="l" defTabSz="1360843" rtl="0" eaLnBrk="1" latinLnBrk="0" hangingPunct="1">
        <a:defRPr sz="26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076" y="235975"/>
            <a:ext cx="11602185" cy="9298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3076" y="1320801"/>
            <a:ext cx="11602185" cy="41574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5843356"/>
            <a:ext cx="12192000" cy="1014644"/>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pic>
        <p:nvPicPr>
          <p:cNvPr id="25" name="Picture 24"/>
          <p:cNvPicPr>
            <a:picLocks noChangeAspect="1"/>
          </p:cNvPicPr>
          <p:nvPr/>
        </p:nvPicPr>
        <p:blipFill rotWithShape="1">
          <a:blip r:embed="rId15" cstate="print">
            <a:extLst>
              <a:ext uri="{28A0092B-C50C-407E-A947-70E740481C1C}">
                <a14:useLocalDpi xmlns:a14="http://schemas.microsoft.com/office/drawing/2010/main" val="0"/>
              </a:ext>
            </a:extLst>
          </a:blip>
          <a:srcRect l="2250" t="6265" r="2070" b="6044"/>
          <a:stretch/>
        </p:blipFill>
        <p:spPr>
          <a:xfrm>
            <a:off x="343078" y="6091705"/>
            <a:ext cx="3434209" cy="517961"/>
          </a:xfrm>
          <a:prstGeom prst="rect">
            <a:avLst/>
          </a:prstGeom>
        </p:spPr>
      </p:pic>
      <p:pic>
        <p:nvPicPr>
          <p:cNvPr id="8" name="Picture 7"/>
          <p:cNvPicPr>
            <a:picLocks noChangeAspect="1"/>
          </p:cNvPicPr>
          <p:nvPr/>
        </p:nvPicPr>
        <p:blipFill rotWithShape="1">
          <a:blip r:embed="rId16">
            <a:extLst>
              <a:ext uri="{28A0092B-C50C-407E-A947-70E740481C1C}">
                <a14:useLocalDpi xmlns:a14="http://schemas.microsoft.com/office/drawing/2010/main" val="0"/>
              </a:ext>
            </a:extLst>
          </a:blip>
          <a:srcRect b="448"/>
          <a:stretch/>
        </p:blipFill>
        <p:spPr>
          <a:xfrm>
            <a:off x="8613307" y="5841934"/>
            <a:ext cx="3618167" cy="1016075"/>
          </a:xfrm>
          <a:prstGeom prst="rect">
            <a:avLst/>
          </a:prstGeom>
        </p:spPr>
      </p:pic>
      <p:sp>
        <p:nvSpPr>
          <p:cNvPr id="24" name="Rectangle 23"/>
          <p:cNvSpPr/>
          <p:nvPr/>
        </p:nvSpPr>
        <p:spPr>
          <a:xfrm>
            <a:off x="8569141" y="5843356"/>
            <a:ext cx="45720" cy="1014644"/>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57"/>
          </a:p>
        </p:txBody>
      </p:sp>
      <p:sp>
        <p:nvSpPr>
          <p:cNvPr id="13" name="Slide Number Placeholder 5"/>
          <p:cNvSpPr>
            <a:spLocks noGrp="1"/>
          </p:cNvSpPr>
          <p:nvPr>
            <p:ph type="sldNum" sz="quarter" idx="4"/>
          </p:nvPr>
        </p:nvSpPr>
        <p:spPr>
          <a:xfrm>
            <a:off x="251255" y="5478240"/>
            <a:ext cx="2743200" cy="365125"/>
          </a:xfrm>
          <a:prstGeom prst="rect">
            <a:avLst/>
          </a:prstGeom>
        </p:spPr>
        <p:txBody>
          <a:bodyPr anchor="ctr"/>
          <a:lstStyle>
            <a:lvl1pPr algn="l">
              <a:defRPr sz="1637"/>
            </a:lvl1pPr>
          </a:lstStyle>
          <a:p>
            <a:fld id="{8E8422E8-9C2C-4CEB-A727-DCA5E9F32E18}" type="slidenum">
              <a:rPr lang="en-US" smtClean="0"/>
              <a:pPr/>
              <a:t>‹#›</a:t>
            </a:fld>
            <a:endParaRPr lang="en-US" dirty="0"/>
          </a:p>
        </p:txBody>
      </p:sp>
    </p:spTree>
    <p:extLst>
      <p:ext uri="{BB962C8B-B14F-4D97-AF65-F5344CB8AC3E}">
        <p14:creationId xmlns:p14="http://schemas.microsoft.com/office/powerpoint/2010/main" val="26984883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ftr="0" dt="0"/>
  <p:txStyles>
    <p:titleStyle>
      <a:lvl1pPr algn="l" defTabSz="1360843" rtl="0" eaLnBrk="1" latinLnBrk="0" hangingPunct="1">
        <a:lnSpc>
          <a:spcPct val="90000"/>
        </a:lnSpc>
        <a:spcBef>
          <a:spcPct val="0"/>
        </a:spcBef>
        <a:buNone/>
        <a:defRPr sz="5358" b="1" kern="1200">
          <a:solidFill>
            <a:srgbClr val="0A3370"/>
          </a:solidFill>
          <a:latin typeface="Arial Narrow" panose="020B0606020202030204" pitchFamily="34" charset="0"/>
          <a:ea typeface="+mj-ea"/>
          <a:cs typeface="+mj-cs"/>
        </a:defRPr>
      </a:lvl1pPr>
    </p:titleStyle>
    <p:bodyStyle>
      <a:lvl1pPr marL="340211" indent="-340211" algn="l" defTabSz="1360843" rtl="0" eaLnBrk="1" latinLnBrk="0" hangingPunct="1">
        <a:lnSpc>
          <a:spcPct val="90000"/>
        </a:lnSpc>
        <a:spcBef>
          <a:spcPts val="1488"/>
        </a:spcBef>
        <a:buFont typeface="Arial" panose="020B0604020202020204" pitchFamily="34" charset="0"/>
        <a:buChar char="•"/>
        <a:defRPr sz="4169" kern="1200">
          <a:solidFill>
            <a:schemeClr val="tx1"/>
          </a:solidFill>
          <a:latin typeface="Arial" panose="020B0604020202020204" pitchFamily="34" charset="0"/>
          <a:ea typeface="+mn-ea"/>
          <a:cs typeface="Arial" panose="020B0604020202020204" pitchFamily="34" charset="0"/>
        </a:defRPr>
      </a:lvl1pPr>
      <a:lvl2pPr marL="1020631" indent="-340211" algn="l" defTabSz="1360843" rtl="0" eaLnBrk="1" latinLnBrk="0" hangingPunct="1">
        <a:lnSpc>
          <a:spcPct val="90000"/>
        </a:lnSpc>
        <a:spcBef>
          <a:spcPts val="745"/>
        </a:spcBef>
        <a:buFont typeface="Arial" panose="020B0604020202020204" pitchFamily="34" charset="0"/>
        <a:buChar char="•"/>
        <a:defRPr sz="3571" kern="1200">
          <a:solidFill>
            <a:schemeClr val="tx1"/>
          </a:solidFill>
          <a:latin typeface="Arial" panose="020B0604020202020204" pitchFamily="34" charset="0"/>
          <a:ea typeface="+mn-ea"/>
          <a:cs typeface="Arial" panose="020B0604020202020204" pitchFamily="34" charset="0"/>
        </a:defRPr>
      </a:lvl2pPr>
      <a:lvl3pPr marL="1701053" indent="-340211" algn="l" defTabSz="1360843" rtl="0" eaLnBrk="1" latinLnBrk="0" hangingPunct="1">
        <a:lnSpc>
          <a:spcPct val="90000"/>
        </a:lnSpc>
        <a:spcBef>
          <a:spcPts val="745"/>
        </a:spcBef>
        <a:buFont typeface="Arial" panose="020B0604020202020204" pitchFamily="34" charset="0"/>
        <a:buChar char="•"/>
        <a:defRPr sz="2976" kern="1200">
          <a:solidFill>
            <a:schemeClr val="tx1"/>
          </a:solidFill>
          <a:latin typeface="Arial" panose="020B0604020202020204" pitchFamily="34" charset="0"/>
          <a:ea typeface="+mn-ea"/>
          <a:cs typeface="Arial" panose="020B0604020202020204" pitchFamily="34" charset="0"/>
        </a:defRPr>
      </a:lvl3pPr>
      <a:lvl4pPr marL="2381474" indent="-340211" algn="l" defTabSz="1360843" rtl="0" eaLnBrk="1" latinLnBrk="0" hangingPunct="1">
        <a:lnSpc>
          <a:spcPct val="90000"/>
        </a:lnSpc>
        <a:spcBef>
          <a:spcPts val="745"/>
        </a:spcBef>
        <a:buFont typeface="Arial" panose="020B0604020202020204" pitchFamily="34" charset="0"/>
        <a:buChar char="•"/>
        <a:defRPr sz="2680" kern="1200">
          <a:solidFill>
            <a:schemeClr val="tx1"/>
          </a:solidFill>
          <a:latin typeface="Arial" panose="020B0604020202020204" pitchFamily="34" charset="0"/>
          <a:ea typeface="+mn-ea"/>
          <a:cs typeface="Arial" panose="020B0604020202020204" pitchFamily="34" charset="0"/>
        </a:defRPr>
      </a:lvl4pPr>
      <a:lvl5pPr marL="3061895" indent="-340211" algn="l" defTabSz="1360843" rtl="0" eaLnBrk="1" latinLnBrk="0" hangingPunct="1">
        <a:lnSpc>
          <a:spcPct val="90000"/>
        </a:lnSpc>
        <a:spcBef>
          <a:spcPts val="745"/>
        </a:spcBef>
        <a:buFont typeface="Arial" panose="020B0604020202020204" pitchFamily="34" charset="0"/>
        <a:buChar char="•"/>
        <a:defRPr sz="2680" kern="1200">
          <a:solidFill>
            <a:schemeClr val="tx1"/>
          </a:solidFill>
          <a:latin typeface="Arial" panose="020B0604020202020204" pitchFamily="34" charset="0"/>
          <a:ea typeface="+mn-ea"/>
          <a:cs typeface="Arial" panose="020B0604020202020204" pitchFamily="34" charset="0"/>
        </a:defRPr>
      </a:lvl5pPr>
      <a:lvl6pPr marL="3742317" indent="-340211" algn="l" defTabSz="1360843" rtl="0" eaLnBrk="1" latinLnBrk="0" hangingPunct="1">
        <a:lnSpc>
          <a:spcPct val="90000"/>
        </a:lnSpc>
        <a:spcBef>
          <a:spcPts val="745"/>
        </a:spcBef>
        <a:buFont typeface="Arial" panose="020B0604020202020204" pitchFamily="34" charset="0"/>
        <a:buChar char="•"/>
        <a:defRPr sz="2680" kern="1200">
          <a:solidFill>
            <a:schemeClr val="tx1"/>
          </a:solidFill>
          <a:latin typeface="+mn-lt"/>
          <a:ea typeface="+mn-ea"/>
          <a:cs typeface="+mn-cs"/>
        </a:defRPr>
      </a:lvl6pPr>
      <a:lvl7pPr marL="4422737" indent="-340211" algn="l" defTabSz="1360843" rtl="0" eaLnBrk="1" latinLnBrk="0" hangingPunct="1">
        <a:lnSpc>
          <a:spcPct val="90000"/>
        </a:lnSpc>
        <a:spcBef>
          <a:spcPts val="745"/>
        </a:spcBef>
        <a:buFont typeface="Arial" panose="020B0604020202020204" pitchFamily="34" charset="0"/>
        <a:buChar char="•"/>
        <a:defRPr sz="2680" kern="1200">
          <a:solidFill>
            <a:schemeClr val="tx1"/>
          </a:solidFill>
          <a:latin typeface="+mn-lt"/>
          <a:ea typeface="+mn-ea"/>
          <a:cs typeface="+mn-cs"/>
        </a:defRPr>
      </a:lvl7pPr>
      <a:lvl8pPr marL="5103158" indent="-340211" algn="l" defTabSz="1360843" rtl="0" eaLnBrk="1" latinLnBrk="0" hangingPunct="1">
        <a:lnSpc>
          <a:spcPct val="90000"/>
        </a:lnSpc>
        <a:spcBef>
          <a:spcPts val="745"/>
        </a:spcBef>
        <a:buFont typeface="Arial" panose="020B0604020202020204" pitchFamily="34" charset="0"/>
        <a:buChar char="•"/>
        <a:defRPr sz="2680" kern="1200">
          <a:solidFill>
            <a:schemeClr val="tx1"/>
          </a:solidFill>
          <a:latin typeface="+mn-lt"/>
          <a:ea typeface="+mn-ea"/>
          <a:cs typeface="+mn-cs"/>
        </a:defRPr>
      </a:lvl8pPr>
      <a:lvl9pPr marL="5783580" indent="-340211" algn="l" defTabSz="1360843" rtl="0" eaLnBrk="1" latinLnBrk="0" hangingPunct="1">
        <a:lnSpc>
          <a:spcPct val="90000"/>
        </a:lnSpc>
        <a:spcBef>
          <a:spcPts val="745"/>
        </a:spcBef>
        <a:buFont typeface="Arial" panose="020B0604020202020204" pitchFamily="34" charset="0"/>
        <a:buChar char="•"/>
        <a:defRPr sz="2680" kern="1200">
          <a:solidFill>
            <a:schemeClr val="tx1"/>
          </a:solidFill>
          <a:latin typeface="+mn-lt"/>
          <a:ea typeface="+mn-ea"/>
          <a:cs typeface="+mn-cs"/>
        </a:defRPr>
      </a:lvl9pPr>
    </p:bodyStyle>
    <p:otherStyle>
      <a:defPPr>
        <a:defRPr lang="en-US"/>
      </a:defPPr>
      <a:lvl1pPr marL="0" algn="l" defTabSz="1360843" rtl="0" eaLnBrk="1" latinLnBrk="0" hangingPunct="1">
        <a:defRPr sz="2680" kern="1200">
          <a:solidFill>
            <a:schemeClr val="tx1"/>
          </a:solidFill>
          <a:latin typeface="+mn-lt"/>
          <a:ea typeface="+mn-ea"/>
          <a:cs typeface="+mn-cs"/>
        </a:defRPr>
      </a:lvl1pPr>
      <a:lvl2pPr marL="680422" algn="l" defTabSz="1360843" rtl="0" eaLnBrk="1" latinLnBrk="0" hangingPunct="1">
        <a:defRPr sz="2680" kern="1200">
          <a:solidFill>
            <a:schemeClr val="tx1"/>
          </a:solidFill>
          <a:latin typeface="+mn-lt"/>
          <a:ea typeface="+mn-ea"/>
          <a:cs typeface="+mn-cs"/>
        </a:defRPr>
      </a:lvl2pPr>
      <a:lvl3pPr marL="1360843" algn="l" defTabSz="1360843" rtl="0" eaLnBrk="1" latinLnBrk="0" hangingPunct="1">
        <a:defRPr sz="2680" kern="1200">
          <a:solidFill>
            <a:schemeClr val="tx1"/>
          </a:solidFill>
          <a:latin typeface="+mn-lt"/>
          <a:ea typeface="+mn-ea"/>
          <a:cs typeface="+mn-cs"/>
        </a:defRPr>
      </a:lvl3pPr>
      <a:lvl4pPr marL="2041264" algn="l" defTabSz="1360843" rtl="0" eaLnBrk="1" latinLnBrk="0" hangingPunct="1">
        <a:defRPr sz="2680" kern="1200">
          <a:solidFill>
            <a:schemeClr val="tx1"/>
          </a:solidFill>
          <a:latin typeface="+mn-lt"/>
          <a:ea typeface="+mn-ea"/>
          <a:cs typeface="+mn-cs"/>
        </a:defRPr>
      </a:lvl4pPr>
      <a:lvl5pPr marL="2721686" algn="l" defTabSz="1360843" rtl="0" eaLnBrk="1" latinLnBrk="0" hangingPunct="1">
        <a:defRPr sz="2680" kern="1200">
          <a:solidFill>
            <a:schemeClr val="tx1"/>
          </a:solidFill>
          <a:latin typeface="+mn-lt"/>
          <a:ea typeface="+mn-ea"/>
          <a:cs typeface="+mn-cs"/>
        </a:defRPr>
      </a:lvl5pPr>
      <a:lvl6pPr marL="3402106" algn="l" defTabSz="1360843" rtl="0" eaLnBrk="1" latinLnBrk="0" hangingPunct="1">
        <a:defRPr sz="2680" kern="1200">
          <a:solidFill>
            <a:schemeClr val="tx1"/>
          </a:solidFill>
          <a:latin typeface="+mn-lt"/>
          <a:ea typeface="+mn-ea"/>
          <a:cs typeface="+mn-cs"/>
        </a:defRPr>
      </a:lvl6pPr>
      <a:lvl7pPr marL="4082526" algn="l" defTabSz="1360843" rtl="0" eaLnBrk="1" latinLnBrk="0" hangingPunct="1">
        <a:defRPr sz="2680" kern="1200">
          <a:solidFill>
            <a:schemeClr val="tx1"/>
          </a:solidFill>
          <a:latin typeface="+mn-lt"/>
          <a:ea typeface="+mn-ea"/>
          <a:cs typeface="+mn-cs"/>
        </a:defRPr>
      </a:lvl7pPr>
      <a:lvl8pPr marL="4762947" algn="l" defTabSz="1360843" rtl="0" eaLnBrk="1" latinLnBrk="0" hangingPunct="1">
        <a:defRPr sz="2680" kern="1200">
          <a:solidFill>
            <a:schemeClr val="tx1"/>
          </a:solidFill>
          <a:latin typeface="+mn-lt"/>
          <a:ea typeface="+mn-ea"/>
          <a:cs typeface="+mn-cs"/>
        </a:defRPr>
      </a:lvl8pPr>
      <a:lvl9pPr marL="5443368" algn="l" defTabSz="1360843" rtl="0" eaLnBrk="1" latinLnBrk="0" hangingPunct="1">
        <a:defRPr sz="2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BD08-6198-EFC4-DE83-6527B08A8D1D}"/>
              </a:ext>
            </a:extLst>
          </p:cNvPr>
          <p:cNvSpPr>
            <a:spLocks noGrp="1"/>
          </p:cNvSpPr>
          <p:nvPr>
            <p:ph type="ctrTitle"/>
          </p:nvPr>
        </p:nvSpPr>
        <p:spPr/>
        <p:txBody>
          <a:bodyPr/>
          <a:lstStyle/>
          <a:p>
            <a:r>
              <a:rPr lang="en-US" dirty="0"/>
              <a:t>Building Procurement Strategic Roadmaps</a:t>
            </a:r>
          </a:p>
        </p:txBody>
      </p:sp>
      <p:sp>
        <p:nvSpPr>
          <p:cNvPr id="3" name="Subtitle 2">
            <a:extLst>
              <a:ext uri="{FF2B5EF4-FFF2-40B4-BE49-F238E27FC236}">
                <a16:creationId xmlns:a16="http://schemas.microsoft.com/office/drawing/2014/main" id="{015ED2E4-6AA1-9C72-B704-494880EEDD15}"/>
              </a:ext>
            </a:extLst>
          </p:cNvPr>
          <p:cNvSpPr>
            <a:spLocks noGrp="1"/>
          </p:cNvSpPr>
          <p:nvPr>
            <p:ph type="subTitle" idx="1"/>
          </p:nvPr>
        </p:nvSpPr>
        <p:spPr/>
        <p:txBody>
          <a:bodyPr/>
          <a:lstStyle/>
          <a:p>
            <a:r>
              <a:rPr lang="en-US" dirty="0"/>
              <a:t>Jesse Mader</a:t>
            </a:r>
          </a:p>
        </p:txBody>
      </p:sp>
    </p:spTree>
    <p:extLst>
      <p:ext uri="{BB962C8B-B14F-4D97-AF65-F5344CB8AC3E}">
        <p14:creationId xmlns:p14="http://schemas.microsoft.com/office/powerpoint/2010/main" val="4033409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A605CFB1-C303-E235-B571-DCC1506A7F06}"/>
              </a:ext>
            </a:extLst>
          </p:cNvPr>
          <p:cNvGraphicFramePr>
            <a:graphicFrameLocks noGrp="1"/>
          </p:cNvGraphicFramePr>
          <p:nvPr>
            <p:ph idx="1"/>
            <p:extLst>
              <p:ext uri="{D42A27DB-BD31-4B8C-83A1-F6EECF244321}">
                <p14:modId xmlns:p14="http://schemas.microsoft.com/office/powerpoint/2010/main" val="1338102037"/>
              </p:ext>
            </p:extLst>
          </p:nvPr>
        </p:nvGraphicFramePr>
        <p:xfrm>
          <a:off x="648070" y="3915585"/>
          <a:ext cx="11201033" cy="2078548"/>
        </p:xfrm>
        <a:graphic>
          <a:graphicData uri="http://schemas.openxmlformats.org/drawingml/2006/table">
            <a:tbl>
              <a:tblPr/>
              <a:tblGrid>
                <a:gridCol w="2570060">
                  <a:extLst>
                    <a:ext uri="{9D8B030D-6E8A-4147-A177-3AD203B41FA5}">
                      <a16:colId xmlns:a16="http://schemas.microsoft.com/office/drawing/2014/main" val="1775503041"/>
                    </a:ext>
                  </a:extLst>
                </a:gridCol>
                <a:gridCol w="803756">
                  <a:extLst>
                    <a:ext uri="{9D8B030D-6E8A-4147-A177-3AD203B41FA5}">
                      <a16:colId xmlns:a16="http://schemas.microsoft.com/office/drawing/2014/main" val="3111980967"/>
                    </a:ext>
                  </a:extLst>
                </a:gridCol>
                <a:gridCol w="2572106">
                  <a:extLst>
                    <a:ext uri="{9D8B030D-6E8A-4147-A177-3AD203B41FA5}">
                      <a16:colId xmlns:a16="http://schemas.microsoft.com/office/drawing/2014/main" val="1325973373"/>
                    </a:ext>
                  </a:extLst>
                </a:gridCol>
                <a:gridCol w="1048555">
                  <a:extLst>
                    <a:ext uri="{9D8B030D-6E8A-4147-A177-3AD203B41FA5}">
                      <a16:colId xmlns:a16="http://schemas.microsoft.com/office/drawing/2014/main" val="3918516338"/>
                    </a:ext>
                  </a:extLst>
                </a:gridCol>
                <a:gridCol w="925196">
                  <a:extLst>
                    <a:ext uri="{9D8B030D-6E8A-4147-A177-3AD203B41FA5}">
                      <a16:colId xmlns:a16="http://schemas.microsoft.com/office/drawing/2014/main" val="3289857729"/>
                    </a:ext>
                  </a:extLst>
                </a:gridCol>
                <a:gridCol w="1233594">
                  <a:extLst>
                    <a:ext uri="{9D8B030D-6E8A-4147-A177-3AD203B41FA5}">
                      <a16:colId xmlns:a16="http://schemas.microsoft.com/office/drawing/2014/main" val="336679"/>
                    </a:ext>
                  </a:extLst>
                </a:gridCol>
                <a:gridCol w="974539">
                  <a:extLst>
                    <a:ext uri="{9D8B030D-6E8A-4147-A177-3AD203B41FA5}">
                      <a16:colId xmlns:a16="http://schemas.microsoft.com/office/drawing/2014/main" val="866396406"/>
                    </a:ext>
                  </a:extLst>
                </a:gridCol>
                <a:gridCol w="1073227">
                  <a:extLst>
                    <a:ext uri="{9D8B030D-6E8A-4147-A177-3AD203B41FA5}">
                      <a16:colId xmlns:a16="http://schemas.microsoft.com/office/drawing/2014/main" val="1374492616"/>
                    </a:ext>
                  </a:extLst>
                </a:gridCol>
              </a:tblGrid>
              <a:tr h="407452">
                <a:tc>
                  <a:txBody>
                    <a:bodyPr/>
                    <a:lstStyle/>
                    <a:p>
                      <a:pPr algn="ctr" fontAlgn="ctr"/>
                      <a:r>
                        <a:rPr lang="en-US" sz="1100" b="1" i="0" u="none" strike="noStrike">
                          <a:solidFill>
                            <a:srgbClr val="FFFFFF"/>
                          </a:solidFill>
                          <a:effectLst/>
                          <a:latin typeface="Calibri" panose="020F0502020204030204" pitchFamily="34" charset="0"/>
                        </a:rPr>
                        <a:t>Initiative Name</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dirty="0">
                          <a:solidFill>
                            <a:srgbClr val="FFFFFF"/>
                          </a:solidFill>
                          <a:effectLst/>
                          <a:latin typeface="Calibri" panose="020F0502020204030204" pitchFamily="34" charset="0"/>
                        </a:rPr>
                        <a:t>Functional Lead</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a:solidFill>
                            <a:srgbClr val="FFFFFF"/>
                          </a:solidFill>
                          <a:effectLst/>
                          <a:latin typeface="Calibri" panose="020F0502020204030204" pitchFamily="34" charset="0"/>
                        </a:rPr>
                        <a:t>Concept Description</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a:solidFill>
                            <a:srgbClr val="FFFFFF"/>
                          </a:solidFill>
                          <a:effectLst/>
                          <a:latin typeface="Calibri" panose="020F0502020204030204" pitchFamily="34" charset="0"/>
                        </a:rPr>
                        <a:t>Status</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a:solidFill>
                            <a:srgbClr val="FFFFFF"/>
                          </a:solidFill>
                          <a:effectLst/>
                          <a:latin typeface="Calibri" panose="020F0502020204030204" pitchFamily="34" charset="0"/>
                        </a:rPr>
                        <a:t>Discovery Start Date</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a:solidFill>
                            <a:srgbClr val="FFFFFF"/>
                          </a:solidFill>
                          <a:effectLst/>
                          <a:latin typeface="Calibri" panose="020F0502020204030204" pitchFamily="34" charset="0"/>
                        </a:rPr>
                        <a:t>Discovery Completion Date</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a:solidFill>
                            <a:srgbClr val="FFFFFF"/>
                          </a:solidFill>
                          <a:effectLst/>
                          <a:latin typeface="Calibri" panose="020F0502020204030204" pitchFamily="34" charset="0"/>
                        </a:rPr>
                        <a:t>Scheduled Start Date</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a:solidFill>
                            <a:srgbClr val="FFFFFF"/>
                          </a:solidFill>
                          <a:effectLst/>
                          <a:latin typeface="Calibri" panose="020F0502020204030204" pitchFamily="34" charset="0"/>
                        </a:rPr>
                        <a:t>Target Completion Date</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2233914385"/>
                  </a:ext>
                </a:extLst>
              </a:tr>
              <a:tr h="349244">
                <a:tc>
                  <a:txBody>
                    <a:bodyPr/>
                    <a:lstStyle/>
                    <a:p>
                      <a:pPr algn="l" fontAlgn="ctr"/>
                      <a:r>
                        <a:rPr lang="en-US" sz="1100" b="0" i="0" u="none" strike="noStrike">
                          <a:solidFill>
                            <a:srgbClr val="000000"/>
                          </a:solidFill>
                          <a:effectLst/>
                          <a:latin typeface="Calibri" panose="020F0502020204030204" pitchFamily="34" charset="0"/>
                        </a:rPr>
                        <a:t>Updates to Procurement Policy</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Jesse</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Overhaul Procurement Policy</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Execution</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4/1/2021</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6/1/2021</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7/1/2021</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12/31/2022</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320668"/>
                  </a:ext>
                </a:extLst>
              </a:tr>
              <a:tr h="349244">
                <a:tc>
                  <a:txBody>
                    <a:bodyPr/>
                    <a:lstStyle/>
                    <a:p>
                      <a:pPr algn="l" fontAlgn="ctr"/>
                      <a:r>
                        <a:rPr lang="en-US" sz="1100" b="0" i="0" u="none" strike="noStrike">
                          <a:solidFill>
                            <a:srgbClr val="000000"/>
                          </a:solidFill>
                          <a:effectLst/>
                          <a:latin typeface="Calibri" panose="020F0502020204030204" pitchFamily="34" charset="0"/>
                        </a:rPr>
                        <a:t>Revise Commerical Contract Signature Guidelines</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Shana</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Revise current signature limits and guidelines for who can sign</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Scheduled</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7/1/2022</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9/1/2022</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1/31/2023</a:t>
                      </a:r>
                      <a:endParaRPr lang="en-US" sz="1100" b="0" i="0" u="none" strike="noStrike" dirty="0">
                        <a:solidFill>
                          <a:srgbClr val="000000"/>
                        </a:solidFill>
                        <a:effectLst/>
                        <a:latin typeface="Calibri" panose="020F0502020204030204" pitchFamily="34" charset="0"/>
                      </a:endParaRP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6/1/2023</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799711"/>
                  </a:ext>
                </a:extLst>
              </a:tr>
              <a:tr h="523867">
                <a:tc>
                  <a:txBody>
                    <a:bodyPr/>
                    <a:lstStyle/>
                    <a:p>
                      <a:pPr algn="l" fontAlgn="ctr"/>
                      <a:r>
                        <a:rPr lang="en-US" sz="1100" b="0" i="0" u="none" strike="noStrike">
                          <a:solidFill>
                            <a:srgbClr val="000000"/>
                          </a:solidFill>
                          <a:effectLst/>
                          <a:latin typeface="Calibri" panose="020F0502020204030204" pitchFamily="34" charset="0"/>
                        </a:rPr>
                        <a:t>Evaluate Standard RFP Documentation</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Alanna</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Assess what standard RFP documents we send with all RFPs and what additions we need to make.</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Discovery</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9/1/2022</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11/30/2022</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7988798"/>
                  </a:ext>
                </a:extLst>
              </a:tr>
              <a:tr h="392900">
                <a:tc>
                  <a:txBody>
                    <a:bodyPr/>
                    <a:lstStyle/>
                    <a:p>
                      <a:pPr algn="l" fontAlgn="ctr"/>
                      <a:r>
                        <a:rPr lang="en-US" sz="1100" b="0" i="0" u="none" strike="noStrike">
                          <a:solidFill>
                            <a:srgbClr val="000000"/>
                          </a:solidFill>
                          <a:effectLst/>
                          <a:latin typeface="Calibri" panose="020F0502020204030204" pitchFamily="34" charset="0"/>
                        </a:rPr>
                        <a:t>Develop Standard Operating Procedures for Contract Disputes</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Shana</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Create a playbook for when contract disputes arise with vendors</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Concept</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1/1/2023</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289409"/>
                  </a:ext>
                </a:extLst>
              </a:tr>
            </a:tbl>
          </a:graphicData>
        </a:graphic>
      </p:graphicFrame>
      <p:graphicFrame>
        <p:nvGraphicFramePr>
          <p:cNvPr id="14" name="Table 13">
            <a:extLst>
              <a:ext uri="{FF2B5EF4-FFF2-40B4-BE49-F238E27FC236}">
                <a16:creationId xmlns:a16="http://schemas.microsoft.com/office/drawing/2014/main" id="{00A1E5B3-90C4-B43B-062E-C3EB73A7E11F}"/>
              </a:ext>
            </a:extLst>
          </p:cNvPr>
          <p:cNvGraphicFramePr>
            <a:graphicFrameLocks noGrp="1"/>
          </p:cNvGraphicFramePr>
          <p:nvPr>
            <p:extLst>
              <p:ext uri="{D42A27DB-BD31-4B8C-83A1-F6EECF244321}">
                <p14:modId xmlns:p14="http://schemas.microsoft.com/office/powerpoint/2010/main" val="1311996164"/>
              </p:ext>
            </p:extLst>
          </p:nvPr>
        </p:nvGraphicFramePr>
        <p:xfrm>
          <a:off x="648070" y="1108212"/>
          <a:ext cx="11201034" cy="2078548"/>
        </p:xfrm>
        <a:graphic>
          <a:graphicData uri="http://schemas.openxmlformats.org/drawingml/2006/table">
            <a:tbl>
              <a:tblPr/>
              <a:tblGrid>
                <a:gridCol w="2579091">
                  <a:extLst>
                    <a:ext uri="{9D8B030D-6E8A-4147-A177-3AD203B41FA5}">
                      <a16:colId xmlns:a16="http://schemas.microsoft.com/office/drawing/2014/main" val="3707021854"/>
                    </a:ext>
                  </a:extLst>
                </a:gridCol>
                <a:gridCol w="866973">
                  <a:extLst>
                    <a:ext uri="{9D8B030D-6E8A-4147-A177-3AD203B41FA5}">
                      <a16:colId xmlns:a16="http://schemas.microsoft.com/office/drawing/2014/main" val="3925212695"/>
                    </a:ext>
                  </a:extLst>
                </a:gridCol>
                <a:gridCol w="2499859">
                  <a:extLst>
                    <a:ext uri="{9D8B030D-6E8A-4147-A177-3AD203B41FA5}">
                      <a16:colId xmlns:a16="http://schemas.microsoft.com/office/drawing/2014/main" val="3925841181"/>
                    </a:ext>
                  </a:extLst>
                </a:gridCol>
                <a:gridCol w="1048555">
                  <a:extLst>
                    <a:ext uri="{9D8B030D-6E8A-4147-A177-3AD203B41FA5}">
                      <a16:colId xmlns:a16="http://schemas.microsoft.com/office/drawing/2014/main" val="2341660218"/>
                    </a:ext>
                  </a:extLst>
                </a:gridCol>
                <a:gridCol w="925196">
                  <a:extLst>
                    <a:ext uri="{9D8B030D-6E8A-4147-A177-3AD203B41FA5}">
                      <a16:colId xmlns:a16="http://schemas.microsoft.com/office/drawing/2014/main" val="427211229"/>
                    </a:ext>
                  </a:extLst>
                </a:gridCol>
                <a:gridCol w="1233594">
                  <a:extLst>
                    <a:ext uri="{9D8B030D-6E8A-4147-A177-3AD203B41FA5}">
                      <a16:colId xmlns:a16="http://schemas.microsoft.com/office/drawing/2014/main" val="2004020437"/>
                    </a:ext>
                  </a:extLst>
                </a:gridCol>
                <a:gridCol w="974539">
                  <a:extLst>
                    <a:ext uri="{9D8B030D-6E8A-4147-A177-3AD203B41FA5}">
                      <a16:colId xmlns:a16="http://schemas.microsoft.com/office/drawing/2014/main" val="1459892782"/>
                    </a:ext>
                  </a:extLst>
                </a:gridCol>
                <a:gridCol w="1073227">
                  <a:extLst>
                    <a:ext uri="{9D8B030D-6E8A-4147-A177-3AD203B41FA5}">
                      <a16:colId xmlns:a16="http://schemas.microsoft.com/office/drawing/2014/main" val="3124429453"/>
                    </a:ext>
                  </a:extLst>
                </a:gridCol>
              </a:tblGrid>
              <a:tr h="407452">
                <a:tc>
                  <a:txBody>
                    <a:bodyPr/>
                    <a:lstStyle/>
                    <a:p>
                      <a:pPr algn="ctr" fontAlgn="ctr"/>
                      <a:r>
                        <a:rPr lang="en-US" sz="1100" b="1" i="0" u="none" strike="noStrike" dirty="0">
                          <a:solidFill>
                            <a:srgbClr val="FFFFFF"/>
                          </a:solidFill>
                          <a:effectLst/>
                          <a:latin typeface="Calibri" panose="020F0502020204030204" pitchFamily="34" charset="0"/>
                        </a:rPr>
                        <a:t>Initiative Name</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a:solidFill>
                            <a:srgbClr val="FFFFFF"/>
                          </a:solidFill>
                          <a:effectLst/>
                          <a:latin typeface="Calibri" panose="020F0502020204030204" pitchFamily="34" charset="0"/>
                        </a:rPr>
                        <a:t>Functional Lead</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a:solidFill>
                            <a:srgbClr val="FFFFFF"/>
                          </a:solidFill>
                          <a:effectLst/>
                          <a:latin typeface="Calibri" panose="020F0502020204030204" pitchFamily="34" charset="0"/>
                        </a:rPr>
                        <a:t>Concept Description</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dirty="0">
                          <a:solidFill>
                            <a:srgbClr val="FFFFFF"/>
                          </a:solidFill>
                          <a:effectLst/>
                          <a:latin typeface="Calibri" panose="020F0502020204030204" pitchFamily="34" charset="0"/>
                        </a:rPr>
                        <a:t>Status</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a:solidFill>
                            <a:srgbClr val="FFFFFF"/>
                          </a:solidFill>
                          <a:effectLst/>
                          <a:latin typeface="Calibri" panose="020F0502020204030204" pitchFamily="34" charset="0"/>
                        </a:rPr>
                        <a:t>Discovery Start Date</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a:solidFill>
                            <a:srgbClr val="FFFFFF"/>
                          </a:solidFill>
                          <a:effectLst/>
                          <a:latin typeface="Calibri" panose="020F0502020204030204" pitchFamily="34" charset="0"/>
                        </a:rPr>
                        <a:t>Discovery Completion Date</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a:solidFill>
                            <a:srgbClr val="FFFFFF"/>
                          </a:solidFill>
                          <a:effectLst/>
                          <a:latin typeface="Calibri" panose="020F0502020204030204" pitchFamily="34" charset="0"/>
                        </a:rPr>
                        <a:t>Scheduled Start Date</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n-US" sz="1100" b="1" i="0" u="none" strike="noStrike">
                          <a:solidFill>
                            <a:srgbClr val="FFFFFF"/>
                          </a:solidFill>
                          <a:effectLst/>
                          <a:latin typeface="Calibri" panose="020F0502020204030204" pitchFamily="34" charset="0"/>
                        </a:rPr>
                        <a:t>Target Completion Date</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3603195604"/>
                  </a:ext>
                </a:extLst>
              </a:tr>
              <a:tr h="349244">
                <a:tc>
                  <a:txBody>
                    <a:bodyPr/>
                    <a:lstStyle/>
                    <a:p>
                      <a:pPr algn="l" fontAlgn="ctr"/>
                      <a:r>
                        <a:rPr lang="en-US" sz="1100" b="0" i="0" u="none" strike="noStrike">
                          <a:solidFill>
                            <a:srgbClr val="000000"/>
                          </a:solidFill>
                          <a:effectLst/>
                          <a:latin typeface="Calibri" panose="020F0502020204030204" pitchFamily="34" charset="0"/>
                        </a:rPr>
                        <a:t>Updates to Procurement Policy</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Jesse</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Overhaul Procurement Policy</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Concept</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469534"/>
                  </a:ext>
                </a:extLst>
              </a:tr>
              <a:tr h="349244">
                <a:tc>
                  <a:txBody>
                    <a:bodyPr/>
                    <a:lstStyle/>
                    <a:p>
                      <a:pPr algn="l" fontAlgn="ctr"/>
                      <a:r>
                        <a:rPr lang="en-US" sz="1100" b="0" i="0" u="none" strike="noStrike" dirty="0">
                          <a:solidFill>
                            <a:srgbClr val="000000"/>
                          </a:solidFill>
                          <a:effectLst/>
                          <a:latin typeface="Calibri" panose="020F0502020204030204" pitchFamily="34" charset="0"/>
                        </a:rPr>
                        <a:t>Revise Commercial Contract Signature Guidelines</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Shana</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Revise current signature limits and guidelines for who can sign</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Concept</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172681"/>
                  </a:ext>
                </a:extLst>
              </a:tr>
              <a:tr h="523867">
                <a:tc>
                  <a:txBody>
                    <a:bodyPr/>
                    <a:lstStyle/>
                    <a:p>
                      <a:pPr algn="l" fontAlgn="ctr"/>
                      <a:r>
                        <a:rPr lang="en-US" sz="1100" b="0" i="0" u="none" strike="noStrike" dirty="0">
                          <a:solidFill>
                            <a:srgbClr val="000000"/>
                          </a:solidFill>
                          <a:effectLst/>
                          <a:latin typeface="Calibri" panose="020F0502020204030204" pitchFamily="34" charset="0"/>
                        </a:rPr>
                        <a:t>Evaluate Standard RFP Documentation</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Alanna</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 Assess what standard RFP documents  we send with all RFPs and what  additions we need to make.</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Concept</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384630"/>
                  </a:ext>
                </a:extLst>
              </a:tr>
              <a:tr h="392900">
                <a:tc>
                  <a:txBody>
                    <a:bodyPr/>
                    <a:lstStyle/>
                    <a:p>
                      <a:pPr algn="l" fontAlgn="ctr"/>
                      <a:r>
                        <a:rPr lang="en-US" sz="1100" b="0" i="0" u="none" strike="noStrike">
                          <a:solidFill>
                            <a:srgbClr val="000000"/>
                          </a:solidFill>
                          <a:effectLst/>
                          <a:latin typeface="Calibri" panose="020F0502020204030204" pitchFamily="34" charset="0"/>
                        </a:rPr>
                        <a:t>Develop Standard Operating Procedures for Contract Disputes</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Shana</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 Create a playbook for when contract disputes arise with vendors</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Concept</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7276" marR="7276" marT="7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025768"/>
                  </a:ext>
                </a:extLst>
              </a:tr>
            </a:tbl>
          </a:graphicData>
        </a:graphic>
      </p:graphicFrame>
      <p:sp>
        <p:nvSpPr>
          <p:cNvPr id="15" name="TextBox 14">
            <a:extLst>
              <a:ext uri="{FF2B5EF4-FFF2-40B4-BE49-F238E27FC236}">
                <a16:creationId xmlns:a16="http://schemas.microsoft.com/office/drawing/2014/main" id="{EF9FDF1F-CEE1-3C66-5A0B-5284390090B0}"/>
              </a:ext>
            </a:extLst>
          </p:cNvPr>
          <p:cNvSpPr txBox="1"/>
          <p:nvPr/>
        </p:nvSpPr>
        <p:spPr>
          <a:xfrm>
            <a:off x="838203" y="491960"/>
            <a:ext cx="5761607" cy="421206"/>
          </a:xfrm>
          <a:prstGeom prst="rect">
            <a:avLst/>
          </a:prstGeom>
          <a:noFill/>
        </p:spPr>
        <p:txBody>
          <a:bodyPr wrap="square" rtlCol="0">
            <a:spAutoFit/>
          </a:bodyPr>
          <a:lstStyle/>
          <a:p>
            <a:r>
              <a:rPr lang="en-US" dirty="0"/>
              <a:t>Your first list of initiatives will look like this:</a:t>
            </a:r>
          </a:p>
        </p:txBody>
      </p:sp>
      <p:sp>
        <p:nvSpPr>
          <p:cNvPr id="16" name="TextBox 15">
            <a:extLst>
              <a:ext uri="{FF2B5EF4-FFF2-40B4-BE49-F238E27FC236}">
                <a16:creationId xmlns:a16="http://schemas.microsoft.com/office/drawing/2014/main" id="{843D21CB-C48C-76E4-FC94-47A1545DC9D0}"/>
              </a:ext>
            </a:extLst>
          </p:cNvPr>
          <p:cNvSpPr txBox="1"/>
          <p:nvPr/>
        </p:nvSpPr>
        <p:spPr>
          <a:xfrm>
            <a:off x="776058" y="3325965"/>
            <a:ext cx="5761607" cy="421206"/>
          </a:xfrm>
          <a:prstGeom prst="rect">
            <a:avLst/>
          </a:prstGeom>
          <a:noFill/>
        </p:spPr>
        <p:txBody>
          <a:bodyPr wrap="square" rtlCol="0">
            <a:spAutoFit/>
          </a:bodyPr>
          <a:lstStyle/>
          <a:p>
            <a:r>
              <a:rPr lang="en-US" dirty="0"/>
              <a:t>Overtime your list will look like this:</a:t>
            </a:r>
          </a:p>
        </p:txBody>
      </p:sp>
    </p:spTree>
    <p:extLst>
      <p:ext uri="{BB962C8B-B14F-4D97-AF65-F5344CB8AC3E}">
        <p14:creationId xmlns:p14="http://schemas.microsoft.com/office/powerpoint/2010/main" val="36326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B907D5-8342-EF6B-E18B-6FD3B9844EB5}"/>
              </a:ext>
            </a:extLst>
          </p:cNvPr>
          <p:cNvSpPr>
            <a:spLocks noGrp="1"/>
          </p:cNvSpPr>
          <p:nvPr>
            <p:ph type="title"/>
          </p:nvPr>
        </p:nvSpPr>
        <p:spPr>
          <a:xfrm>
            <a:off x="1181100" y="4873488"/>
            <a:ext cx="11010900" cy="1193800"/>
          </a:xfrm>
        </p:spPr>
        <p:txBody>
          <a:bodyPr>
            <a:normAutofit/>
          </a:bodyPr>
          <a:lstStyle/>
          <a:p>
            <a:r>
              <a:rPr lang="en-US" sz="2400" dirty="0"/>
              <a:t>Healthy roadmaps have balance, to much in one bucket can cause strain. </a:t>
            </a:r>
          </a:p>
        </p:txBody>
      </p:sp>
      <p:graphicFrame>
        <p:nvGraphicFramePr>
          <p:cNvPr id="8" name="Content Placeholder 7">
            <a:extLst>
              <a:ext uri="{FF2B5EF4-FFF2-40B4-BE49-F238E27FC236}">
                <a16:creationId xmlns:a16="http://schemas.microsoft.com/office/drawing/2014/main" id="{83039F8D-3B02-9669-A43F-0E194B19BCB0}"/>
              </a:ext>
            </a:extLst>
          </p:cNvPr>
          <p:cNvGraphicFramePr>
            <a:graphicFrameLocks noGrp="1"/>
          </p:cNvGraphicFramePr>
          <p:nvPr>
            <p:ph idx="1"/>
            <p:extLst>
              <p:ext uri="{D42A27DB-BD31-4B8C-83A1-F6EECF244321}">
                <p14:modId xmlns:p14="http://schemas.microsoft.com/office/powerpoint/2010/main" val="1791306483"/>
              </p:ext>
            </p:extLst>
          </p:nvPr>
        </p:nvGraphicFramePr>
        <p:xfrm>
          <a:off x="858078" y="229912"/>
          <a:ext cx="11010900"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7532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2A9611-252C-F656-DC0C-4AF37EF83B1C}"/>
              </a:ext>
            </a:extLst>
          </p:cNvPr>
          <p:cNvSpPr>
            <a:spLocks noGrp="1"/>
          </p:cNvSpPr>
          <p:nvPr>
            <p:ph type="title"/>
          </p:nvPr>
        </p:nvSpPr>
        <p:spPr/>
        <p:txBody>
          <a:bodyPr/>
          <a:lstStyle/>
          <a:p>
            <a:r>
              <a:rPr lang="en-US" dirty="0"/>
              <a:t>Discovery and Scheduling</a:t>
            </a:r>
          </a:p>
        </p:txBody>
      </p:sp>
      <p:sp>
        <p:nvSpPr>
          <p:cNvPr id="3" name="Text Placeholder 2">
            <a:extLst>
              <a:ext uri="{FF2B5EF4-FFF2-40B4-BE49-F238E27FC236}">
                <a16:creationId xmlns:a16="http://schemas.microsoft.com/office/drawing/2014/main" id="{49591383-E8A9-3ABB-2930-081D80338756}"/>
              </a:ext>
            </a:extLst>
          </p:cNvPr>
          <p:cNvSpPr>
            <a:spLocks noGrp="1"/>
          </p:cNvSpPr>
          <p:nvPr>
            <p:ph type="body" idx="1"/>
          </p:nvPr>
        </p:nvSpPr>
        <p:spPr>
          <a:xfrm>
            <a:off x="6679096" y="3505955"/>
            <a:ext cx="5141608" cy="2069897"/>
          </a:xfrm>
        </p:spPr>
        <p:txBody>
          <a:bodyPr>
            <a:normAutofit fontScale="25000" lnSpcReduction="20000"/>
          </a:bodyPr>
          <a:lstStyle/>
          <a:p>
            <a:r>
              <a:rPr lang="en-US" sz="12800" u="sng" dirty="0"/>
              <a:t>End Point</a:t>
            </a:r>
          </a:p>
          <a:p>
            <a:r>
              <a:rPr lang="en-US" sz="11200" dirty="0"/>
              <a:t>Top priority concepts have undergone discovery and the initiative has an established date to start.</a:t>
            </a:r>
          </a:p>
        </p:txBody>
      </p:sp>
      <p:sp>
        <p:nvSpPr>
          <p:cNvPr id="6" name="Text Placeholder 2">
            <a:extLst>
              <a:ext uri="{FF2B5EF4-FFF2-40B4-BE49-F238E27FC236}">
                <a16:creationId xmlns:a16="http://schemas.microsoft.com/office/drawing/2014/main" id="{606CD7B4-B29B-3614-8E39-FD453976906C}"/>
              </a:ext>
            </a:extLst>
          </p:cNvPr>
          <p:cNvSpPr txBox="1">
            <a:spLocks/>
          </p:cNvSpPr>
          <p:nvPr/>
        </p:nvSpPr>
        <p:spPr>
          <a:xfrm>
            <a:off x="831855" y="3429000"/>
            <a:ext cx="4599307" cy="2342264"/>
          </a:xfrm>
          <a:prstGeom prst="rect">
            <a:avLst/>
          </a:prstGeom>
        </p:spPr>
        <p:txBody>
          <a:bodyPr vert="horz" lIns="91440" tIns="45720" rIns="91440" bIns="45720" rtlCol="0">
            <a:normAutofit/>
          </a:bodyPr>
          <a:lstStyle>
            <a:lvl1pPr marL="0" indent="0" algn="l" defTabSz="1360843" rtl="0" eaLnBrk="1" latinLnBrk="0" hangingPunct="1">
              <a:lnSpc>
                <a:spcPct val="90000"/>
              </a:lnSpc>
              <a:spcBef>
                <a:spcPts val="1488"/>
              </a:spcBef>
              <a:buFont typeface="Arial" panose="020B0604020202020204" pitchFamily="34" charset="0"/>
              <a:buNone/>
              <a:defRPr sz="3571" kern="1200">
                <a:solidFill>
                  <a:schemeClr val="accent1"/>
                </a:solidFill>
                <a:latin typeface="Arial" panose="020B0604020202020204" pitchFamily="34" charset="0"/>
                <a:ea typeface="+mn-ea"/>
                <a:cs typeface="Arial" panose="020B0604020202020204" pitchFamily="34" charset="0"/>
              </a:defRPr>
            </a:lvl1pPr>
            <a:lvl2pPr marL="680422" indent="0" algn="l" defTabSz="1360843" rtl="0" eaLnBrk="1" latinLnBrk="0" hangingPunct="1">
              <a:lnSpc>
                <a:spcPct val="90000"/>
              </a:lnSpc>
              <a:spcBef>
                <a:spcPts val="745"/>
              </a:spcBef>
              <a:buFont typeface="Arial" panose="020B0604020202020204" pitchFamily="34" charset="0"/>
              <a:buNone/>
              <a:defRPr sz="2976" kern="1200">
                <a:solidFill>
                  <a:schemeClr val="tx1">
                    <a:tint val="75000"/>
                  </a:schemeClr>
                </a:solidFill>
                <a:latin typeface="Arial" panose="020B0604020202020204" pitchFamily="34" charset="0"/>
                <a:ea typeface="+mn-ea"/>
                <a:cs typeface="Arial" panose="020B0604020202020204" pitchFamily="34" charset="0"/>
              </a:defRPr>
            </a:lvl2pPr>
            <a:lvl3pPr marL="1360843" indent="0" algn="l" defTabSz="1360843" rtl="0" eaLnBrk="1" latinLnBrk="0" hangingPunct="1">
              <a:lnSpc>
                <a:spcPct val="90000"/>
              </a:lnSpc>
              <a:spcBef>
                <a:spcPts val="745"/>
              </a:spcBef>
              <a:buFont typeface="Arial" panose="020B0604020202020204" pitchFamily="34" charset="0"/>
              <a:buNone/>
              <a:defRPr sz="2680" kern="1200">
                <a:solidFill>
                  <a:schemeClr val="tx1">
                    <a:tint val="75000"/>
                  </a:schemeClr>
                </a:solidFill>
                <a:latin typeface="Arial" panose="020B0604020202020204" pitchFamily="34" charset="0"/>
                <a:ea typeface="+mn-ea"/>
                <a:cs typeface="Arial" panose="020B0604020202020204" pitchFamily="34" charset="0"/>
              </a:defRPr>
            </a:lvl3pPr>
            <a:lvl4pPr marL="2041264"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Arial" panose="020B0604020202020204" pitchFamily="34" charset="0"/>
                <a:ea typeface="+mn-ea"/>
                <a:cs typeface="Arial" panose="020B0604020202020204" pitchFamily="34" charset="0"/>
              </a:defRPr>
            </a:lvl4pPr>
            <a:lvl5pPr marL="2721686"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Arial" panose="020B0604020202020204" pitchFamily="34" charset="0"/>
                <a:ea typeface="+mn-ea"/>
                <a:cs typeface="Arial" panose="020B0604020202020204" pitchFamily="34" charset="0"/>
              </a:defRPr>
            </a:lvl5pPr>
            <a:lvl6pPr marL="3402106"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mn-lt"/>
                <a:ea typeface="+mn-ea"/>
                <a:cs typeface="+mn-cs"/>
              </a:defRPr>
            </a:lvl6pPr>
            <a:lvl7pPr marL="4082526"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mn-lt"/>
                <a:ea typeface="+mn-ea"/>
                <a:cs typeface="+mn-cs"/>
              </a:defRPr>
            </a:lvl7pPr>
            <a:lvl8pPr marL="4762947"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mn-lt"/>
                <a:ea typeface="+mn-ea"/>
                <a:cs typeface="+mn-cs"/>
              </a:defRPr>
            </a:lvl8pPr>
            <a:lvl9pPr marL="5443368"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mn-lt"/>
                <a:ea typeface="+mn-ea"/>
                <a:cs typeface="+mn-cs"/>
              </a:defRPr>
            </a:lvl9pPr>
          </a:lstStyle>
          <a:p>
            <a:r>
              <a:rPr lang="en-US" sz="3200" u="sng" dirty="0"/>
              <a:t>Start Point </a:t>
            </a:r>
          </a:p>
          <a:p>
            <a:r>
              <a:rPr lang="en-US" sz="2800" dirty="0"/>
              <a:t>Prioritize your list of concepts</a:t>
            </a:r>
          </a:p>
        </p:txBody>
      </p:sp>
    </p:spTree>
    <p:extLst>
      <p:ext uri="{BB962C8B-B14F-4D97-AF65-F5344CB8AC3E}">
        <p14:creationId xmlns:p14="http://schemas.microsoft.com/office/powerpoint/2010/main" val="179523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08B3-A477-63FE-4974-77748414C147}"/>
              </a:ext>
            </a:extLst>
          </p:cNvPr>
          <p:cNvSpPr>
            <a:spLocks noGrp="1"/>
          </p:cNvSpPr>
          <p:nvPr>
            <p:ph type="title"/>
          </p:nvPr>
        </p:nvSpPr>
        <p:spPr/>
        <p:txBody>
          <a:bodyPr/>
          <a:lstStyle/>
          <a:p>
            <a:r>
              <a:rPr lang="en-US" dirty="0"/>
              <a:t>Prioritization of the Concepts</a:t>
            </a:r>
          </a:p>
        </p:txBody>
      </p:sp>
      <p:sp>
        <p:nvSpPr>
          <p:cNvPr id="3" name="Content Placeholder 2">
            <a:extLst>
              <a:ext uri="{FF2B5EF4-FFF2-40B4-BE49-F238E27FC236}">
                <a16:creationId xmlns:a16="http://schemas.microsoft.com/office/drawing/2014/main" id="{2567E3F3-7774-3ECF-5F3B-7C2445488FE6}"/>
              </a:ext>
            </a:extLst>
          </p:cNvPr>
          <p:cNvSpPr>
            <a:spLocks noGrp="1"/>
          </p:cNvSpPr>
          <p:nvPr>
            <p:ph idx="1"/>
          </p:nvPr>
        </p:nvSpPr>
        <p:spPr>
          <a:xfrm>
            <a:off x="838203" y="1748902"/>
            <a:ext cx="11010900" cy="4246944"/>
          </a:xfrm>
        </p:spPr>
        <p:txBody>
          <a:bodyPr>
            <a:normAutofit fontScale="92500" lnSpcReduction="10000"/>
          </a:bodyPr>
          <a:lstStyle/>
          <a:p>
            <a:r>
              <a:rPr lang="en-US" dirty="0"/>
              <a:t>Criteria</a:t>
            </a:r>
          </a:p>
          <a:p>
            <a:pPr lvl="1"/>
            <a:r>
              <a:rPr lang="en-US" dirty="0"/>
              <a:t>Alignment to Institutional goals</a:t>
            </a:r>
          </a:p>
          <a:p>
            <a:pPr lvl="1"/>
            <a:r>
              <a:rPr lang="en-US" dirty="0"/>
              <a:t>Return on investment</a:t>
            </a:r>
          </a:p>
          <a:p>
            <a:pPr lvl="1"/>
            <a:r>
              <a:rPr lang="en-US" dirty="0"/>
              <a:t>Compliance</a:t>
            </a:r>
          </a:p>
          <a:p>
            <a:pPr lvl="1"/>
            <a:r>
              <a:rPr lang="en-US" dirty="0"/>
              <a:t>Ease of implementation</a:t>
            </a:r>
          </a:p>
          <a:p>
            <a:r>
              <a:rPr lang="en-US" dirty="0"/>
              <a:t>Take the top 3-5 concepts and schedule a date to start discovery. When those are done, move on to the next 3-5.</a:t>
            </a:r>
          </a:p>
        </p:txBody>
      </p:sp>
    </p:spTree>
    <p:extLst>
      <p:ext uri="{BB962C8B-B14F-4D97-AF65-F5344CB8AC3E}">
        <p14:creationId xmlns:p14="http://schemas.microsoft.com/office/powerpoint/2010/main" val="2994928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91FF-0D37-52BC-492A-2CB8CA316AC6}"/>
              </a:ext>
            </a:extLst>
          </p:cNvPr>
          <p:cNvSpPr>
            <a:spLocks noGrp="1"/>
          </p:cNvSpPr>
          <p:nvPr>
            <p:ph type="title"/>
          </p:nvPr>
        </p:nvSpPr>
        <p:spPr/>
        <p:txBody>
          <a:bodyPr/>
          <a:lstStyle/>
          <a:p>
            <a:r>
              <a:rPr lang="en-US" dirty="0"/>
              <a:t>Discovery</a:t>
            </a:r>
          </a:p>
        </p:txBody>
      </p:sp>
      <p:sp>
        <p:nvSpPr>
          <p:cNvPr id="3" name="Content Placeholder 2">
            <a:extLst>
              <a:ext uri="{FF2B5EF4-FFF2-40B4-BE49-F238E27FC236}">
                <a16:creationId xmlns:a16="http://schemas.microsoft.com/office/drawing/2014/main" id="{F246832C-B649-DF8B-7E4A-1AAC7CA80825}"/>
              </a:ext>
            </a:extLst>
          </p:cNvPr>
          <p:cNvSpPr>
            <a:spLocks noGrp="1"/>
          </p:cNvSpPr>
          <p:nvPr>
            <p:ph idx="1"/>
          </p:nvPr>
        </p:nvSpPr>
        <p:spPr/>
        <p:txBody>
          <a:bodyPr>
            <a:normAutofit fontScale="92500" lnSpcReduction="20000"/>
          </a:bodyPr>
          <a:lstStyle/>
          <a:p>
            <a:r>
              <a:rPr lang="en-US" dirty="0"/>
              <a:t>Clarify in scope vs out of scope</a:t>
            </a:r>
          </a:p>
          <a:p>
            <a:r>
              <a:rPr lang="en-US" dirty="0"/>
              <a:t>Roles and Responsibilities</a:t>
            </a:r>
          </a:p>
          <a:p>
            <a:pPr lvl="1"/>
            <a:r>
              <a:rPr lang="en-US" dirty="0"/>
              <a:t>Project Members</a:t>
            </a:r>
          </a:p>
          <a:p>
            <a:pPr lvl="1"/>
            <a:r>
              <a:rPr lang="en-US" dirty="0"/>
              <a:t>Sponsors</a:t>
            </a:r>
          </a:p>
          <a:p>
            <a:pPr lvl="1"/>
            <a:r>
              <a:rPr lang="en-US" dirty="0"/>
              <a:t>Stakeholders</a:t>
            </a:r>
          </a:p>
          <a:p>
            <a:r>
              <a:rPr lang="en-US" dirty="0"/>
              <a:t>Look for major risks</a:t>
            </a:r>
          </a:p>
          <a:p>
            <a:r>
              <a:rPr lang="en-US" dirty="0"/>
              <a:t>Set a timeline</a:t>
            </a:r>
          </a:p>
          <a:p>
            <a:r>
              <a:rPr lang="en-US" dirty="0"/>
              <a:t>Define success</a:t>
            </a:r>
          </a:p>
          <a:p>
            <a:endParaRPr lang="en-US" dirty="0"/>
          </a:p>
        </p:txBody>
      </p:sp>
    </p:spTree>
    <p:extLst>
      <p:ext uri="{BB962C8B-B14F-4D97-AF65-F5344CB8AC3E}">
        <p14:creationId xmlns:p14="http://schemas.microsoft.com/office/powerpoint/2010/main" val="232869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F27A8-8A26-3EEC-3620-B15EEBE77C96}"/>
              </a:ext>
            </a:extLst>
          </p:cNvPr>
          <p:cNvSpPr>
            <a:spLocks noGrp="1"/>
          </p:cNvSpPr>
          <p:nvPr>
            <p:ph type="title"/>
          </p:nvPr>
        </p:nvSpPr>
        <p:spPr/>
        <p:txBody>
          <a:bodyPr/>
          <a:lstStyle/>
          <a:p>
            <a:r>
              <a:rPr lang="en-US" dirty="0"/>
              <a:t>Discovery Presentation</a:t>
            </a:r>
          </a:p>
        </p:txBody>
      </p:sp>
      <p:sp>
        <p:nvSpPr>
          <p:cNvPr id="3" name="Content Placeholder 2">
            <a:extLst>
              <a:ext uri="{FF2B5EF4-FFF2-40B4-BE49-F238E27FC236}">
                <a16:creationId xmlns:a16="http://schemas.microsoft.com/office/drawing/2014/main" id="{5176B4D3-4111-AEBF-8DB1-5E362402BC0D}"/>
              </a:ext>
            </a:extLst>
          </p:cNvPr>
          <p:cNvSpPr>
            <a:spLocks noGrp="1"/>
          </p:cNvSpPr>
          <p:nvPr>
            <p:ph idx="1"/>
          </p:nvPr>
        </p:nvSpPr>
        <p:spPr/>
        <p:txBody>
          <a:bodyPr>
            <a:normAutofit fontScale="92500" lnSpcReduction="20000"/>
          </a:bodyPr>
          <a:lstStyle/>
          <a:p>
            <a:r>
              <a:rPr lang="en-US" dirty="0"/>
              <a:t>Once discovery is complete, the results should be presented to the Procurement team members who are responsible for the roadmap.</a:t>
            </a:r>
          </a:p>
          <a:p>
            <a:pPr lvl="1"/>
            <a:r>
              <a:rPr lang="en-US" dirty="0"/>
              <a:t>For a big school, this may be a director and select managers</a:t>
            </a:r>
          </a:p>
          <a:p>
            <a:pPr lvl="1"/>
            <a:r>
              <a:rPr lang="en-US" dirty="0"/>
              <a:t>For a small school, it may be all of procurement.</a:t>
            </a:r>
          </a:p>
          <a:p>
            <a:r>
              <a:rPr lang="en-US" dirty="0"/>
              <a:t>Presenting discovery findings gives an opportunity for others to weigh in, gain alignment, and shore up any gaps.</a:t>
            </a:r>
          </a:p>
          <a:p>
            <a:pPr lvl="1"/>
            <a:endParaRPr lang="en-US" dirty="0"/>
          </a:p>
        </p:txBody>
      </p:sp>
    </p:spTree>
    <p:extLst>
      <p:ext uri="{BB962C8B-B14F-4D97-AF65-F5344CB8AC3E}">
        <p14:creationId xmlns:p14="http://schemas.microsoft.com/office/powerpoint/2010/main" val="397730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4E770-A6E6-6923-3C0E-F5A7A3099FA9}"/>
              </a:ext>
            </a:extLst>
          </p:cNvPr>
          <p:cNvSpPr>
            <a:spLocks noGrp="1"/>
          </p:cNvSpPr>
          <p:nvPr>
            <p:ph type="title"/>
          </p:nvPr>
        </p:nvSpPr>
        <p:spPr/>
        <p:txBody>
          <a:bodyPr>
            <a:normAutofit/>
          </a:bodyPr>
          <a:lstStyle/>
          <a:p>
            <a:r>
              <a:rPr lang="en-US" dirty="0"/>
              <a:t>Scheduling</a:t>
            </a:r>
          </a:p>
        </p:txBody>
      </p:sp>
      <p:sp>
        <p:nvSpPr>
          <p:cNvPr id="3" name="Content Placeholder 2">
            <a:extLst>
              <a:ext uri="{FF2B5EF4-FFF2-40B4-BE49-F238E27FC236}">
                <a16:creationId xmlns:a16="http://schemas.microsoft.com/office/drawing/2014/main" id="{569B9631-4952-2B8D-1956-8D819477E976}"/>
              </a:ext>
            </a:extLst>
          </p:cNvPr>
          <p:cNvSpPr>
            <a:spLocks noGrp="1"/>
          </p:cNvSpPr>
          <p:nvPr>
            <p:ph idx="1"/>
          </p:nvPr>
        </p:nvSpPr>
        <p:spPr/>
        <p:txBody>
          <a:bodyPr>
            <a:normAutofit lnSpcReduction="10000"/>
          </a:bodyPr>
          <a:lstStyle/>
          <a:p>
            <a:r>
              <a:rPr lang="en-US" dirty="0"/>
              <a:t>Once discovery is complete, the initiative should be scheduled for a start date. </a:t>
            </a:r>
          </a:p>
          <a:p>
            <a:r>
              <a:rPr lang="en-US" dirty="0"/>
              <a:t>Mindful Scheduling is critical for managing roadmaps, we can’t do it all at once.</a:t>
            </a:r>
          </a:p>
          <a:p>
            <a:r>
              <a:rPr lang="en-US" dirty="0"/>
              <a:t>Scheduling should balance what is currently being worked on and when it will finish when deciding when a new project starts.</a:t>
            </a:r>
          </a:p>
          <a:p>
            <a:endParaRPr lang="en-US" dirty="0"/>
          </a:p>
        </p:txBody>
      </p:sp>
    </p:spTree>
    <p:extLst>
      <p:ext uri="{BB962C8B-B14F-4D97-AF65-F5344CB8AC3E}">
        <p14:creationId xmlns:p14="http://schemas.microsoft.com/office/powerpoint/2010/main" val="4254937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EB2B53-9925-6FF7-DD58-7CCC7C6FB8BE}"/>
              </a:ext>
            </a:extLst>
          </p:cNvPr>
          <p:cNvSpPr>
            <a:spLocks noGrp="1"/>
          </p:cNvSpPr>
          <p:nvPr>
            <p:ph type="title"/>
          </p:nvPr>
        </p:nvSpPr>
        <p:spPr/>
        <p:txBody>
          <a:bodyPr/>
          <a:lstStyle/>
          <a:p>
            <a:r>
              <a:rPr lang="en-US" dirty="0"/>
              <a:t>Execution</a:t>
            </a:r>
          </a:p>
        </p:txBody>
      </p:sp>
      <p:sp>
        <p:nvSpPr>
          <p:cNvPr id="2" name="Text Placeholder 2">
            <a:extLst>
              <a:ext uri="{FF2B5EF4-FFF2-40B4-BE49-F238E27FC236}">
                <a16:creationId xmlns:a16="http://schemas.microsoft.com/office/drawing/2014/main" id="{29BE1DFA-DFC2-18FD-78CA-9DA718C01B49}"/>
              </a:ext>
            </a:extLst>
          </p:cNvPr>
          <p:cNvSpPr txBox="1">
            <a:spLocks/>
          </p:cNvSpPr>
          <p:nvPr/>
        </p:nvSpPr>
        <p:spPr>
          <a:xfrm>
            <a:off x="831855" y="3429000"/>
            <a:ext cx="4599307" cy="2342264"/>
          </a:xfrm>
          <a:prstGeom prst="rect">
            <a:avLst/>
          </a:prstGeom>
        </p:spPr>
        <p:txBody>
          <a:bodyPr vert="horz" lIns="91440" tIns="45720" rIns="91440" bIns="45720" rtlCol="0">
            <a:normAutofit/>
          </a:bodyPr>
          <a:lstStyle>
            <a:lvl1pPr marL="0" indent="0" algn="l" defTabSz="1360843" rtl="0" eaLnBrk="1" latinLnBrk="0" hangingPunct="1">
              <a:lnSpc>
                <a:spcPct val="90000"/>
              </a:lnSpc>
              <a:spcBef>
                <a:spcPts val="1488"/>
              </a:spcBef>
              <a:buFont typeface="Arial" panose="020B0604020202020204" pitchFamily="34" charset="0"/>
              <a:buNone/>
              <a:defRPr sz="3571" kern="1200">
                <a:solidFill>
                  <a:schemeClr val="accent1"/>
                </a:solidFill>
                <a:latin typeface="Arial" panose="020B0604020202020204" pitchFamily="34" charset="0"/>
                <a:ea typeface="+mn-ea"/>
                <a:cs typeface="Arial" panose="020B0604020202020204" pitchFamily="34" charset="0"/>
              </a:defRPr>
            </a:lvl1pPr>
            <a:lvl2pPr marL="680422" indent="0" algn="l" defTabSz="1360843" rtl="0" eaLnBrk="1" latinLnBrk="0" hangingPunct="1">
              <a:lnSpc>
                <a:spcPct val="90000"/>
              </a:lnSpc>
              <a:spcBef>
                <a:spcPts val="745"/>
              </a:spcBef>
              <a:buFont typeface="Arial" panose="020B0604020202020204" pitchFamily="34" charset="0"/>
              <a:buNone/>
              <a:defRPr sz="2976" kern="1200">
                <a:solidFill>
                  <a:schemeClr val="tx1">
                    <a:tint val="75000"/>
                  </a:schemeClr>
                </a:solidFill>
                <a:latin typeface="Arial" panose="020B0604020202020204" pitchFamily="34" charset="0"/>
                <a:ea typeface="+mn-ea"/>
                <a:cs typeface="Arial" panose="020B0604020202020204" pitchFamily="34" charset="0"/>
              </a:defRPr>
            </a:lvl2pPr>
            <a:lvl3pPr marL="1360843" indent="0" algn="l" defTabSz="1360843" rtl="0" eaLnBrk="1" latinLnBrk="0" hangingPunct="1">
              <a:lnSpc>
                <a:spcPct val="90000"/>
              </a:lnSpc>
              <a:spcBef>
                <a:spcPts val="745"/>
              </a:spcBef>
              <a:buFont typeface="Arial" panose="020B0604020202020204" pitchFamily="34" charset="0"/>
              <a:buNone/>
              <a:defRPr sz="2680" kern="1200">
                <a:solidFill>
                  <a:schemeClr val="tx1">
                    <a:tint val="75000"/>
                  </a:schemeClr>
                </a:solidFill>
                <a:latin typeface="Arial" panose="020B0604020202020204" pitchFamily="34" charset="0"/>
                <a:ea typeface="+mn-ea"/>
                <a:cs typeface="Arial" panose="020B0604020202020204" pitchFamily="34" charset="0"/>
              </a:defRPr>
            </a:lvl3pPr>
            <a:lvl4pPr marL="2041264"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Arial" panose="020B0604020202020204" pitchFamily="34" charset="0"/>
                <a:ea typeface="+mn-ea"/>
                <a:cs typeface="Arial" panose="020B0604020202020204" pitchFamily="34" charset="0"/>
              </a:defRPr>
            </a:lvl4pPr>
            <a:lvl5pPr marL="2721686"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Arial" panose="020B0604020202020204" pitchFamily="34" charset="0"/>
                <a:ea typeface="+mn-ea"/>
                <a:cs typeface="Arial" panose="020B0604020202020204" pitchFamily="34" charset="0"/>
              </a:defRPr>
            </a:lvl5pPr>
            <a:lvl6pPr marL="3402106"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mn-lt"/>
                <a:ea typeface="+mn-ea"/>
                <a:cs typeface="+mn-cs"/>
              </a:defRPr>
            </a:lvl6pPr>
            <a:lvl7pPr marL="4082526"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mn-lt"/>
                <a:ea typeface="+mn-ea"/>
                <a:cs typeface="+mn-cs"/>
              </a:defRPr>
            </a:lvl7pPr>
            <a:lvl8pPr marL="4762947"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mn-lt"/>
                <a:ea typeface="+mn-ea"/>
                <a:cs typeface="+mn-cs"/>
              </a:defRPr>
            </a:lvl8pPr>
            <a:lvl9pPr marL="5443368"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mn-lt"/>
                <a:ea typeface="+mn-ea"/>
                <a:cs typeface="+mn-cs"/>
              </a:defRPr>
            </a:lvl9pPr>
          </a:lstStyle>
          <a:p>
            <a:r>
              <a:rPr lang="en-US" sz="3200" u="sng" dirty="0"/>
              <a:t>Start Point </a:t>
            </a:r>
          </a:p>
          <a:p>
            <a:r>
              <a:rPr lang="en-US" sz="2800" dirty="0"/>
              <a:t>The scheduled start date for the initiative has arrived.</a:t>
            </a:r>
          </a:p>
        </p:txBody>
      </p:sp>
      <p:sp>
        <p:nvSpPr>
          <p:cNvPr id="3" name="Text Placeholder 2">
            <a:extLst>
              <a:ext uri="{FF2B5EF4-FFF2-40B4-BE49-F238E27FC236}">
                <a16:creationId xmlns:a16="http://schemas.microsoft.com/office/drawing/2014/main" id="{2776794D-8AED-EE26-F181-83EEA93EF8C1}"/>
              </a:ext>
            </a:extLst>
          </p:cNvPr>
          <p:cNvSpPr>
            <a:spLocks noGrp="1"/>
          </p:cNvSpPr>
          <p:nvPr>
            <p:ph type="body" idx="1"/>
          </p:nvPr>
        </p:nvSpPr>
        <p:spPr>
          <a:xfrm>
            <a:off x="6679096" y="3505955"/>
            <a:ext cx="5141608" cy="2069897"/>
          </a:xfrm>
        </p:spPr>
        <p:txBody>
          <a:bodyPr>
            <a:normAutofit/>
          </a:bodyPr>
          <a:lstStyle/>
          <a:p>
            <a:r>
              <a:rPr lang="en-US" sz="3200" u="sng" dirty="0"/>
              <a:t>End Point</a:t>
            </a:r>
          </a:p>
          <a:p>
            <a:r>
              <a:rPr lang="en-US" sz="2800" dirty="0"/>
              <a:t>The initiative has been completed!</a:t>
            </a:r>
          </a:p>
        </p:txBody>
      </p:sp>
    </p:spTree>
    <p:extLst>
      <p:ext uri="{BB962C8B-B14F-4D97-AF65-F5344CB8AC3E}">
        <p14:creationId xmlns:p14="http://schemas.microsoft.com/office/powerpoint/2010/main" val="1581647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0AA0-857B-7A30-5703-5C2E9A2573D2}"/>
              </a:ext>
            </a:extLst>
          </p:cNvPr>
          <p:cNvSpPr>
            <a:spLocks noGrp="1"/>
          </p:cNvSpPr>
          <p:nvPr>
            <p:ph type="title"/>
          </p:nvPr>
        </p:nvSpPr>
        <p:spPr/>
        <p:txBody>
          <a:bodyPr/>
          <a:lstStyle/>
          <a:p>
            <a:r>
              <a:rPr lang="en-US" dirty="0"/>
              <a:t>Execution</a:t>
            </a:r>
          </a:p>
        </p:txBody>
      </p:sp>
      <p:sp>
        <p:nvSpPr>
          <p:cNvPr id="3" name="Content Placeholder 2">
            <a:extLst>
              <a:ext uri="{FF2B5EF4-FFF2-40B4-BE49-F238E27FC236}">
                <a16:creationId xmlns:a16="http://schemas.microsoft.com/office/drawing/2014/main" id="{31BBBAA1-2D26-F4A0-5DFB-DDBA3FDB3BDA}"/>
              </a:ext>
            </a:extLst>
          </p:cNvPr>
          <p:cNvSpPr>
            <a:spLocks noGrp="1"/>
          </p:cNvSpPr>
          <p:nvPr>
            <p:ph idx="1"/>
          </p:nvPr>
        </p:nvSpPr>
        <p:spPr/>
        <p:txBody>
          <a:bodyPr/>
          <a:lstStyle/>
          <a:p>
            <a:r>
              <a:rPr lang="en-US" dirty="0"/>
              <a:t>Establish regular meeting cadence for projects</a:t>
            </a:r>
          </a:p>
          <a:p>
            <a:pPr lvl="1"/>
            <a:r>
              <a:rPr lang="en-US" dirty="0"/>
              <a:t>Bi-weekly check ins</a:t>
            </a:r>
          </a:p>
          <a:p>
            <a:pPr lvl="1"/>
            <a:r>
              <a:rPr lang="en-US" dirty="0"/>
              <a:t>Weekly Stand ups</a:t>
            </a:r>
          </a:p>
          <a:p>
            <a:r>
              <a:rPr lang="en-US" dirty="0"/>
              <a:t>Find a good project manager</a:t>
            </a:r>
          </a:p>
          <a:p>
            <a:endParaRPr lang="en-US" dirty="0"/>
          </a:p>
          <a:p>
            <a:pPr lvl="1"/>
            <a:endParaRPr lang="en-US" dirty="0"/>
          </a:p>
        </p:txBody>
      </p:sp>
    </p:spTree>
    <p:extLst>
      <p:ext uri="{BB962C8B-B14F-4D97-AF65-F5344CB8AC3E}">
        <p14:creationId xmlns:p14="http://schemas.microsoft.com/office/powerpoint/2010/main" val="2781699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515306-1877-C2E0-77D0-AEA5EE9E502E}"/>
              </a:ext>
            </a:extLst>
          </p:cNvPr>
          <p:cNvSpPr>
            <a:spLocks noGrp="1"/>
          </p:cNvSpPr>
          <p:nvPr>
            <p:ph type="title"/>
          </p:nvPr>
        </p:nvSpPr>
        <p:spPr/>
        <p:txBody>
          <a:bodyPr/>
          <a:lstStyle/>
          <a:p>
            <a:r>
              <a:rPr lang="en-US" dirty="0"/>
              <a:t>Managing the Roadmap</a:t>
            </a:r>
          </a:p>
        </p:txBody>
      </p:sp>
    </p:spTree>
    <p:extLst>
      <p:ext uri="{BB962C8B-B14F-4D97-AF65-F5344CB8AC3E}">
        <p14:creationId xmlns:p14="http://schemas.microsoft.com/office/powerpoint/2010/main" val="4145199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A95DE7-6C29-8DDD-9180-7AC7DF07CAF1}"/>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2A08F020-A83C-2F4B-D77C-6B3E4B447C74}"/>
              </a:ext>
            </a:extLst>
          </p:cNvPr>
          <p:cNvSpPr>
            <a:spLocks noGrp="1"/>
          </p:cNvSpPr>
          <p:nvPr>
            <p:ph idx="1"/>
          </p:nvPr>
        </p:nvSpPr>
        <p:spPr/>
        <p:txBody>
          <a:bodyPr>
            <a:normAutofit fontScale="92500" lnSpcReduction="10000"/>
          </a:bodyPr>
          <a:lstStyle/>
          <a:p>
            <a:pPr marL="742950" indent="-742950">
              <a:buFont typeface="+mj-lt"/>
              <a:buAutoNum type="arabicPeriod"/>
            </a:pPr>
            <a:r>
              <a:rPr lang="en-US" dirty="0"/>
              <a:t>Overview of Roadmaps</a:t>
            </a:r>
          </a:p>
          <a:p>
            <a:pPr marL="742950" indent="-742950">
              <a:buFont typeface="+mj-lt"/>
              <a:buAutoNum type="arabicPeriod"/>
            </a:pPr>
            <a:r>
              <a:rPr lang="en-US" dirty="0" err="1"/>
              <a:t>Roadmapping</a:t>
            </a:r>
            <a:r>
              <a:rPr lang="en-US" dirty="0"/>
              <a:t> Process</a:t>
            </a:r>
          </a:p>
          <a:p>
            <a:pPr marL="1423370" lvl="1" indent="-742950">
              <a:buFont typeface="+mj-lt"/>
              <a:buAutoNum type="arabicPeriod"/>
            </a:pPr>
            <a:r>
              <a:rPr lang="en-US" dirty="0"/>
              <a:t>Concept</a:t>
            </a:r>
          </a:p>
          <a:p>
            <a:pPr marL="1423370" lvl="1" indent="-742950">
              <a:buFont typeface="+mj-lt"/>
              <a:buAutoNum type="arabicPeriod"/>
            </a:pPr>
            <a:r>
              <a:rPr lang="en-US" dirty="0"/>
              <a:t>Discovery</a:t>
            </a:r>
          </a:p>
          <a:p>
            <a:pPr marL="1423370" lvl="1" indent="-742950">
              <a:buFont typeface="+mj-lt"/>
              <a:buAutoNum type="arabicPeriod"/>
            </a:pPr>
            <a:r>
              <a:rPr lang="en-US" dirty="0"/>
              <a:t>Scheduling</a:t>
            </a:r>
          </a:p>
          <a:p>
            <a:pPr marL="1423370" lvl="1" indent="-742950">
              <a:buFont typeface="+mj-lt"/>
              <a:buAutoNum type="arabicPeriod"/>
            </a:pPr>
            <a:r>
              <a:rPr lang="en-US" dirty="0"/>
              <a:t>Execution</a:t>
            </a:r>
          </a:p>
          <a:p>
            <a:pPr marL="1423370" lvl="1" indent="-742950">
              <a:buFont typeface="+mj-lt"/>
              <a:buAutoNum type="arabicPeriod"/>
            </a:pPr>
            <a:r>
              <a:rPr lang="en-US" dirty="0"/>
              <a:t>Completion</a:t>
            </a:r>
          </a:p>
          <a:p>
            <a:pPr marL="742950" indent="-742950">
              <a:buFont typeface="+mj-lt"/>
              <a:buAutoNum type="arabicPeriod"/>
            </a:pPr>
            <a:r>
              <a:rPr lang="en-US" dirty="0"/>
              <a:t>Managing the Roadmap</a:t>
            </a:r>
          </a:p>
        </p:txBody>
      </p:sp>
    </p:spTree>
    <p:extLst>
      <p:ext uri="{BB962C8B-B14F-4D97-AF65-F5344CB8AC3E}">
        <p14:creationId xmlns:p14="http://schemas.microsoft.com/office/powerpoint/2010/main" val="2092376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89F8-BD3D-116A-5B70-2FA3F05FC435}"/>
              </a:ext>
            </a:extLst>
          </p:cNvPr>
          <p:cNvSpPr>
            <a:spLocks noGrp="1"/>
          </p:cNvSpPr>
          <p:nvPr>
            <p:ph type="title"/>
          </p:nvPr>
        </p:nvSpPr>
        <p:spPr/>
        <p:txBody>
          <a:bodyPr/>
          <a:lstStyle/>
          <a:p>
            <a:r>
              <a:rPr lang="en-US" dirty="0"/>
              <a:t>Maintain Momentum</a:t>
            </a:r>
          </a:p>
        </p:txBody>
      </p:sp>
      <p:sp>
        <p:nvSpPr>
          <p:cNvPr id="3" name="Content Placeholder 2">
            <a:extLst>
              <a:ext uri="{FF2B5EF4-FFF2-40B4-BE49-F238E27FC236}">
                <a16:creationId xmlns:a16="http://schemas.microsoft.com/office/drawing/2014/main" id="{F1CDE3C2-FCDB-912D-0614-3D15E55B30C1}"/>
              </a:ext>
            </a:extLst>
          </p:cNvPr>
          <p:cNvSpPr>
            <a:spLocks noGrp="1"/>
          </p:cNvSpPr>
          <p:nvPr>
            <p:ph idx="1"/>
          </p:nvPr>
        </p:nvSpPr>
        <p:spPr/>
        <p:txBody>
          <a:bodyPr>
            <a:normAutofit lnSpcReduction="10000"/>
          </a:bodyPr>
          <a:lstStyle/>
          <a:p>
            <a:r>
              <a:rPr lang="en-US" dirty="0"/>
              <a:t>Managing the roadmap</a:t>
            </a:r>
          </a:p>
          <a:p>
            <a:pPr lvl="1"/>
            <a:r>
              <a:rPr lang="en-US" dirty="0"/>
              <a:t>Monthly Roadmap Check ins</a:t>
            </a:r>
          </a:p>
          <a:p>
            <a:pPr lvl="2"/>
            <a:r>
              <a:rPr lang="en-US" dirty="0"/>
              <a:t>New Discoveries – 30 minutes</a:t>
            </a:r>
          </a:p>
          <a:p>
            <a:pPr lvl="2"/>
            <a:r>
              <a:rPr lang="en-US" dirty="0"/>
              <a:t>New Concepts – 15 minutes</a:t>
            </a:r>
          </a:p>
          <a:p>
            <a:pPr lvl="2"/>
            <a:r>
              <a:rPr lang="en-US" dirty="0"/>
              <a:t>In Progress Check Ins – 15 minutes</a:t>
            </a:r>
          </a:p>
          <a:p>
            <a:pPr lvl="1"/>
            <a:r>
              <a:rPr lang="en-US" dirty="0"/>
              <a:t>Assign a project manager role</a:t>
            </a:r>
          </a:p>
          <a:p>
            <a:r>
              <a:rPr lang="en-US" dirty="0"/>
              <a:t>Keep the data up to date</a:t>
            </a:r>
          </a:p>
          <a:p>
            <a:r>
              <a:rPr lang="en-US" dirty="0"/>
              <a:t>Store everything consistently in one location</a:t>
            </a:r>
          </a:p>
          <a:p>
            <a:pPr lvl="1"/>
            <a:endParaRPr lang="en-US" dirty="0"/>
          </a:p>
        </p:txBody>
      </p:sp>
    </p:spTree>
    <p:extLst>
      <p:ext uri="{BB962C8B-B14F-4D97-AF65-F5344CB8AC3E}">
        <p14:creationId xmlns:p14="http://schemas.microsoft.com/office/powerpoint/2010/main" val="3108800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7101-B4BA-4254-21EC-C62E2BDFE5E9}"/>
              </a:ext>
            </a:extLst>
          </p:cNvPr>
          <p:cNvSpPr>
            <a:spLocks noGrp="1"/>
          </p:cNvSpPr>
          <p:nvPr>
            <p:ph type="title"/>
          </p:nvPr>
        </p:nvSpPr>
        <p:spPr/>
        <p:txBody>
          <a:bodyPr/>
          <a:lstStyle/>
          <a:p>
            <a:r>
              <a:rPr lang="en-US" dirty="0"/>
              <a:t>Publicize</a:t>
            </a:r>
          </a:p>
        </p:txBody>
      </p:sp>
      <p:sp>
        <p:nvSpPr>
          <p:cNvPr id="3" name="Content Placeholder 2">
            <a:extLst>
              <a:ext uri="{FF2B5EF4-FFF2-40B4-BE49-F238E27FC236}">
                <a16:creationId xmlns:a16="http://schemas.microsoft.com/office/drawing/2014/main" id="{48900971-D639-3CC9-081D-22AC05627025}"/>
              </a:ext>
            </a:extLst>
          </p:cNvPr>
          <p:cNvSpPr>
            <a:spLocks noGrp="1"/>
          </p:cNvSpPr>
          <p:nvPr>
            <p:ph idx="1"/>
          </p:nvPr>
        </p:nvSpPr>
        <p:spPr/>
        <p:txBody>
          <a:bodyPr/>
          <a:lstStyle/>
          <a:p>
            <a:r>
              <a:rPr lang="en-US" dirty="0"/>
              <a:t>Discuss it with your leadership</a:t>
            </a:r>
          </a:p>
          <a:p>
            <a:r>
              <a:rPr lang="en-US" dirty="0"/>
              <a:t>Bring in your department partners to add to it</a:t>
            </a:r>
          </a:p>
          <a:p>
            <a:r>
              <a:rPr lang="en-US" dirty="0"/>
              <a:t>Show the progress you’ve made</a:t>
            </a:r>
          </a:p>
          <a:p>
            <a:endParaRPr lang="en-US" dirty="0"/>
          </a:p>
        </p:txBody>
      </p:sp>
    </p:spTree>
    <p:extLst>
      <p:ext uri="{BB962C8B-B14F-4D97-AF65-F5344CB8AC3E}">
        <p14:creationId xmlns:p14="http://schemas.microsoft.com/office/powerpoint/2010/main" val="1730133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0F9DF-943B-E6B0-5ADB-4762072D7973}"/>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557E9322-A321-3B07-5C07-256400DEA8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068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D603-9DA3-EF87-DBDB-50D22AC88525}"/>
              </a:ext>
            </a:extLst>
          </p:cNvPr>
          <p:cNvSpPr>
            <a:spLocks noGrp="1"/>
          </p:cNvSpPr>
          <p:nvPr>
            <p:ph type="title"/>
          </p:nvPr>
        </p:nvSpPr>
        <p:spPr/>
        <p:txBody>
          <a:bodyPr/>
          <a:lstStyle/>
          <a:p>
            <a:r>
              <a:rPr lang="en-US" dirty="0"/>
              <a:t>What is a Strategic Roadmap?</a:t>
            </a:r>
          </a:p>
        </p:txBody>
      </p:sp>
      <p:sp>
        <p:nvSpPr>
          <p:cNvPr id="3" name="Content Placeholder 2">
            <a:extLst>
              <a:ext uri="{FF2B5EF4-FFF2-40B4-BE49-F238E27FC236}">
                <a16:creationId xmlns:a16="http://schemas.microsoft.com/office/drawing/2014/main" id="{FDB7A07B-CB7F-2CEA-FD28-42AB27B22C11}"/>
              </a:ext>
            </a:extLst>
          </p:cNvPr>
          <p:cNvSpPr>
            <a:spLocks noGrp="1"/>
          </p:cNvSpPr>
          <p:nvPr>
            <p:ph idx="1"/>
          </p:nvPr>
        </p:nvSpPr>
        <p:spPr/>
        <p:txBody>
          <a:bodyPr/>
          <a:lstStyle/>
          <a:p>
            <a:r>
              <a:rPr lang="en-US" dirty="0"/>
              <a:t>A representation of core initiatives needed to make continuous improvement over a long period of time, managing the resources and workload needed to do so. </a:t>
            </a:r>
          </a:p>
        </p:txBody>
      </p:sp>
    </p:spTree>
    <p:extLst>
      <p:ext uri="{BB962C8B-B14F-4D97-AF65-F5344CB8AC3E}">
        <p14:creationId xmlns:p14="http://schemas.microsoft.com/office/powerpoint/2010/main" val="1507289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B48B08-F329-000F-4A43-DD24E82A50E7}"/>
              </a:ext>
            </a:extLst>
          </p:cNvPr>
          <p:cNvSpPr>
            <a:spLocks noGrp="1"/>
          </p:cNvSpPr>
          <p:nvPr>
            <p:ph type="title"/>
          </p:nvPr>
        </p:nvSpPr>
        <p:spPr/>
        <p:txBody>
          <a:bodyPr/>
          <a:lstStyle/>
          <a:p>
            <a:r>
              <a:rPr lang="en-US" dirty="0"/>
              <a:t>Why do we need Roadmaps?</a:t>
            </a:r>
          </a:p>
        </p:txBody>
      </p:sp>
      <p:sp>
        <p:nvSpPr>
          <p:cNvPr id="5" name="Content Placeholder 4">
            <a:extLst>
              <a:ext uri="{FF2B5EF4-FFF2-40B4-BE49-F238E27FC236}">
                <a16:creationId xmlns:a16="http://schemas.microsoft.com/office/drawing/2014/main" id="{D8D3D293-2260-2D84-A173-DB7C7044D957}"/>
              </a:ext>
            </a:extLst>
          </p:cNvPr>
          <p:cNvSpPr>
            <a:spLocks noGrp="1"/>
          </p:cNvSpPr>
          <p:nvPr>
            <p:ph idx="1"/>
          </p:nvPr>
        </p:nvSpPr>
        <p:spPr/>
        <p:txBody>
          <a:bodyPr/>
          <a:lstStyle/>
          <a:p>
            <a:r>
              <a:rPr lang="en-US" dirty="0"/>
              <a:t>Meet our goals</a:t>
            </a:r>
          </a:p>
          <a:p>
            <a:r>
              <a:rPr lang="en-US" dirty="0"/>
              <a:t>Make our jobs easier</a:t>
            </a:r>
          </a:p>
          <a:p>
            <a:r>
              <a:rPr lang="en-US" dirty="0"/>
              <a:t>Be efficient</a:t>
            </a:r>
          </a:p>
          <a:p>
            <a:r>
              <a:rPr lang="en-US" dirty="0"/>
              <a:t>Gather support</a:t>
            </a:r>
          </a:p>
          <a:p>
            <a:r>
              <a:rPr lang="en-US" dirty="0"/>
              <a:t>Plan long term</a:t>
            </a:r>
          </a:p>
          <a:p>
            <a:endParaRPr lang="en-US" dirty="0"/>
          </a:p>
        </p:txBody>
      </p:sp>
    </p:spTree>
    <p:extLst>
      <p:ext uri="{BB962C8B-B14F-4D97-AF65-F5344CB8AC3E}">
        <p14:creationId xmlns:p14="http://schemas.microsoft.com/office/powerpoint/2010/main" val="303542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4D3FFB-7E8F-2B89-156F-CA3FBCBA6B62}"/>
              </a:ext>
            </a:extLst>
          </p:cNvPr>
          <p:cNvSpPr>
            <a:spLocks noGrp="1"/>
          </p:cNvSpPr>
          <p:nvPr>
            <p:ph type="title"/>
          </p:nvPr>
        </p:nvSpPr>
        <p:spPr>
          <a:xfrm>
            <a:off x="838203" y="152401"/>
            <a:ext cx="11010900" cy="1001696"/>
          </a:xfrm>
        </p:spPr>
        <p:txBody>
          <a:bodyPr/>
          <a:lstStyle/>
          <a:p>
            <a:r>
              <a:rPr lang="en-US" dirty="0"/>
              <a:t>Roadmap Phases</a:t>
            </a:r>
          </a:p>
        </p:txBody>
      </p:sp>
      <p:sp>
        <p:nvSpPr>
          <p:cNvPr id="5" name="Content Placeholder 4">
            <a:extLst>
              <a:ext uri="{FF2B5EF4-FFF2-40B4-BE49-F238E27FC236}">
                <a16:creationId xmlns:a16="http://schemas.microsoft.com/office/drawing/2014/main" id="{6D8214F1-21C5-435B-1E52-01FA46A2036B}"/>
              </a:ext>
            </a:extLst>
          </p:cNvPr>
          <p:cNvSpPr>
            <a:spLocks noGrp="1"/>
          </p:cNvSpPr>
          <p:nvPr>
            <p:ph idx="1"/>
          </p:nvPr>
        </p:nvSpPr>
        <p:spPr>
          <a:xfrm>
            <a:off x="838203" y="3103927"/>
            <a:ext cx="11010900" cy="3247026"/>
          </a:xfrm>
        </p:spPr>
        <p:txBody>
          <a:bodyPr>
            <a:normAutofit fontScale="55000" lnSpcReduction="20000"/>
          </a:bodyPr>
          <a:lstStyle/>
          <a:p>
            <a:r>
              <a:rPr lang="en-US" dirty="0"/>
              <a:t>Concept – Basic understanding of the need</a:t>
            </a:r>
          </a:p>
          <a:p>
            <a:pPr lvl="1"/>
            <a:r>
              <a:rPr lang="en-US" dirty="0"/>
              <a:t>Once done, schedule a date for discovery to begin and end. </a:t>
            </a:r>
          </a:p>
          <a:p>
            <a:r>
              <a:rPr lang="en-US" dirty="0"/>
              <a:t>Discovery – Scoping of the concept, asking the detail-oriented questions.</a:t>
            </a:r>
          </a:p>
          <a:p>
            <a:pPr lvl="1"/>
            <a:r>
              <a:rPr lang="en-US" dirty="0"/>
              <a:t>Once done, schedule a date for the project to start.</a:t>
            </a:r>
          </a:p>
          <a:p>
            <a:r>
              <a:rPr lang="en-US" dirty="0"/>
              <a:t>Scheduled – Project has a designated start and end date</a:t>
            </a:r>
          </a:p>
          <a:p>
            <a:pPr lvl="1"/>
            <a:r>
              <a:rPr lang="en-US" dirty="0"/>
              <a:t>As scheduled date approaches, check the project against your current projects in progress and assess if you need to push it out.</a:t>
            </a:r>
          </a:p>
          <a:p>
            <a:r>
              <a:rPr lang="en-US" dirty="0"/>
              <a:t>Execution – Project has started and is actively being worked on </a:t>
            </a:r>
          </a:p>
          <a:p>
            <a:r>
              <a:rPr lang="en-US" dirty="0"/>
              <a:t>Completed – Project has been completed</a:t>
            </a:r>
          </a:p>
          <a:p>
            <a:endParaRPr lang="en-US" dirty="0"/>
          </a:p>
        </p:txBody>
      </p:sp>
      <p:graphicFrame>
        <p:nvGraphicFramePr>
          <p:cNvPr id="6" name="Diagram 5">
            <a:extLst>
              <a:ext uri="{FF2B5EF4-FFF2-40B4-BE49-F238E27FC236}">
                <a16:creationId xmlns:a16="http://schemas.microsoft.com/office/drawing/2014/main" id="{6A41F68A-B4CC-13E4-EFCC-DA66CC3414F3}"/>
              </a:ext>
            </a:extLst>
          </p:cNvPr>
          <p:cNvGraphicFramePr/>
          <p:nvPr>
            <p:extLst>
              <p:ext uri="{D42A27DB-BD31-4B8C-83A1-F6EECF244321}">
                <p14:modId xmlns:p14="http://schemas.microsoft.com/office/powerpoint/2010/main" val="3303349718"/>
              </p:ext>
            </p:extLst>
          </p:nvPr>
        </p:nvGraphicFramePr>
        <p:xfrm>
          <a:off x="1553099" y="1460254"/>
          <a:ext cx="9085802" cy="190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23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0A220C-8381-B724-FE9A-963FABCB3A9E}"/>
              </a:ext>
            </a:extLst>
          </p:cNvPr>
          <p:cNvSpPr>
            <a:spLocks noGrp="1"/>
          </p:cNvSpPr>
          <p:nvPr>
            <p:ph type="title"/>
          </p:nvPr>
        </p:nvSpPr>
        <p:spPr/>
        <p:txBody>
          <a:bodyPr/>
          <a:lstStyle/>
          <a:p>
            <a:r>
              <a:rPr lang="en-US" dirty="0"/>
              <a:t>Concept</a:t>
            </a:r>
          </a:p>
        </p:txBody>
      </p:sp>
      <p:sp>
        <p:nvSpPr>
          <p:cNvPr id="3" name="Text Placeholder 2">
            <a:extLst>
              <a:ext uri="{FF2B5EF4-FFF2-40B4-BE49-F238E27FC236}">
                <a16:creationId xmlns:a16="http://schemas.microsoft.com/office/drawing/2014/main" id="{F6CAE390-6F48-7561-7D32-5B181049F6C2}"/>
              </a:ext>
            </a:extLst>
          </p:cNvPr>
          <p:cNvSpPr>
            <a:spLocks noGrp="1"/>
          </p:cNvSpPr>
          <p:nvPr>
            <p:ph type="body" idx="1"/>
          </p:nvPr>
        </p:nvSpPr>
        <p:spPr>
          <a:xfrm>
            <a:off x="986484" y="3446320"/>
            <a:ext cx="4599307" cy="2342264"/>
          </a:xfrm>
        </p:spPr>
        <p:txBody>
          <a:bodyPr>
            <a:normAutofit/>
          </a:bodyPr>
          <a:lstStyle/>
          <a:p>
            <a:r>
              <a:rPr lang="en-US" sz="3200" u="sng" dirty="0"/>
              <a:t>Start Point </a:t>
            </a:r>
          </a:p>
          <a:p>
            <a:r>
              <a:rPr lang="en-US" sz="2800" dirty="0"/>
              <a:t>Simply think about your goals and what you need to work on.</a:t>
            </a:r>
          </a:p>
        </p:txBody>
      </p:sp>
      <p:sp>
        <p:nvSpPr>
          <p:cNvPr id="6" name="Text Placeholder 2">
            <a:extLst>
              <a:ext uri="{FF2B5EF4-FFF2-40B4-BE49-F238E27FC236}">
                <a16:creationId xmlns:a16="http://schemas.microsoft.com/office/drawing/2014/main" id="{7B0A8BAA-528A-40C0-3D24-976E1A3A0E6D}"/>
              </a:ext>
            </a:extLst>
          </p:cNvPr>
          <p:cNvSpPr txBox="1">
            <a:spLocks/>
          </p:cNvSpPr>
          <p:nvPr/>
        </p:nvSpPr>
        <p:spPr>
          <a:xfrm>
            <a:off x="6535000" y="3505955"/>
            <a:ext cx="4599307" cy="2282629"/>
          </a:xfrm>
          <a:prstGeom prst="rect">
            <a:avLst/>
          </a:prstGeom>
        </p:spPr>
        <p:txBody>
          <a:bodyPr vert="horz" lIns="91440" tIns="45720" rIns="91440" bIns="45720" rtlCol="0">
            <a:normAutofit fontScale="85000" lnSpcReduction="20000"/>
          </a:bodyPr>
          <a:lstStyle>
            <a:lvl1pPr marL="0" indent="0" algn="l" defTabSz="1360843" rtl="0" eaLnBrk="1" latinLnBrk="0" hangingPunct="1">
              <a:lnSpc>
                <a:spcPct val="90000"/>
              </a:lnSpc>
              <a:spcBef>
                <a:spcPts val="1488"/>
              </a:spcBef>
              <a:buFont typeface="Arial" panose="020B0604020202020204" pitchFamily="34" charset="0"/>
              <a:buNone/>
              <a:defRPr sz="3571" kern="1200">
                <a:solidFill>
                  <a:schemeClr val="accent1"/>
                </a:solidFill>
                <a:latin typeface="Arial" panose="020B0604020202020204" pitchFamily="34" charset="0"/>
                <a:ea typeface="+mn-ea"/>
                <a:cs typeface="Arial" panose="020B0604020202020204" pitchFamily="34" charset="0"/>
              </a:defRPr>
            </a:lvl1pPr>
            <a:lvl2pPr marL="680422" indent="0" algn="l" defTabSz="1360843" rtl="0" eaLnBrk="1" latinLnBrk="0" hangingPunct="1">
              <a:lnSpc>
                <a:spcPct val="90000"/>
              </a:lnSpc>
              <a:spcBef>
                <a:spcPts val="745"/>
              </a:spcBef>
              <a:buFont typeface="Arial" panose="020B0604020202020204" pitchFamily="34" charset="0"/>
              <a:buNone/>
              <a:defRPr sz="2976" kern="1200">
                <a:solidFill>
                  <a:schemeClr val="tx1">
                    <a:tint val="75000"/>
                  </a:schemeClr>
                </a:solidFill>
                <a:latin typeface="Arial" panose="020B0604020202020204" pitchFamily="34" charset="0"/>
                <a:ea typeface="+mn-ea"/>
                <a:cs typeface="Arial" panose="020B0604020202020204" pitchFamily="34" charset="0"/>
              </a:defRPr>
            </a:lvl2pPr>
            <a:lvl3pPr marL="1360843" indent="0" algn="l" defTabSz="1360843" rtl="0" eaLnBrk="1" latinLnBrk="0" hangingPunct="1">
              <a:lnSpc>
                <a:spcPct val="90000"/>
              </a:lnSpc>
              <a:spcBef>
                <a:spcPts val="745"/>
              </a:spcBef>
              <a:buFont typeface="Arial" panose="020B0604020202020204" pitchFamily="34" charset="0"/>
              <a:buNone/>
              <a:defRPr sz="2680" kern="1200">
                <a:solidFill>
                  <a:schemeClr val="tx1">
                    <a:tint val="75000"/>
                  </a:schemeClr>
                </a:solidFill>
                <a:latin typeface="Arial" panose="020B0604020202020204" pitchFamily="34" charset="0"/>
                <a:ea typeface="+mn-ea"/>
                <a:cs typeface="Arial" panose="020B0604020202020204" pitchFamily="34" charset="0"/>
              </a:defRPr>
            </a:lvl3pPr>
            <a:lvl4pPr marL="2041264"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Arial" panose="020B0604020202020204" pitchFamily="34" charset="0"/>
                <a:ea typeface="+mn-ea"/>
                <a:cs typeface="Arial" panose="020B0604020202020204" pitchFamily="34" charset="0"/>
              </a:defRPr>
            </a:lvl4pPr>
            <a:lvl5pPr marL="2721686"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Arial" panose="020B0604020202020204" pitchFamily="34" charset="0"/>
                <a:ea typeface="+mn-ea"/>
                <a:cs typeface="Arial" panose="020B0604020202020204" pitchFamily="34" charset="0"/>
              </a:defRPr>
            </a:lvl5pPr>
            <a:lvl6pPr marL="3402106"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mn-lt"/>
                <a:ea typeface="+mn-ea"/>
                <a:cs typeface="+mn-cs"/>
              </a:defRPr>
            </a:lvl6pPr>
            <a:lvl7pPr marL="4082526"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mn-lt"/>
                <a:ea typeface="+mn-ea"/>
                <a:cs typeface="+mn-cs"/>
              </a:defRPr>
            </a:lvl7pPr>
            <a:lvl8pPr marL="4762947"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mn-lt"/>
                <a:ea typeface="+mn-ea"/>
                <a:cs typeface="+mn-cs"/>
              </a:defRPr>
            </a:lvl8pPr>
            <a:lvl9pPr marL="5443368" indent="0" algn="l" defTabSz="1360843" rtl="0" eaLnBrk="1" latinLnBrk="0" hangingPunct="1">
              <a:lnSpc>
                <a:spcPct val="90000"/>
              </a:lnSpc>
              <a:spcBef>
                <a:spcPts val="745"/>
              </a:spcBef>
              <a:buFont typeface="Arial" panose="020B0604020202020204" pitchFamily="34" charset="0"/>
              <a:buNone/>
              <a:defRPr sz="2381" kern="1200">
                <a:solidFill>
                  <a:schemeClr val="tx1">
                    <a:tint val="75000"/>
                  </a:schemeClr>
                </a:solidFill>
                <a:latin typeface="+mn-lt"/>
                <a:ea typeface="+mn-ea"/>
                <a:cs typeface="+mn-cs"/>
              </a:defRPr>
            </a:lvl9pPr>
          </a:lstStyle>
          <a:p>
            <a:r>
              <a:rPr lang="en-US" sz="3800" u="sng" dirty="0"/>
              <a:t>End Point</a:t>
            </a:r>
          </a:p>
          <a:p>
            <a:r>
              <a:rPr lang="en-US" sz="3300" dirty="0"/>
              <a:t>Have an organized list of concepts (ideas) for what you want to work on to improve your procurement department.</a:t>
            </a:r>
          </a:p>
        </p:txBody>
      </p:sp>
    </p:spTree>
    <p:extLst>
      <p:ext uri="{BB962C8B-B14F-4D97-AF65-F5344CB8AC3E}">
        <p14:creationId xmlns:p14="http://schemas.microsoft.com/office/powerpoint/2010/main" val="3395694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BA3E-F22E-DB8F-E11F-8F1063DBCA01}"/>
              </a:ext>
            </a:extLst>
          </p:cNvPr>
          <p:cNvSpPr>
            <a:spLocks noGrp="1"/>
          </p:cNvSpPr>
          <p:nvPr>
            <p:ph type="title"/>
          </p:nvPr>
        </p:nvSpPr>
        <p:spPr>
          <a:xfrm>
            <a:off x="838203" y="152401"/>
            <a:ext cx="11010900" cy="1193800"/>
          </a:xfrm>
        </p:spPr>
        <p:txBody>
          <a:bodyPr anchor="ctr">
            <a:normAutofit/>
          </a:bodyPr>
          <a:lstStyle/>
          <a:p>
            <a:r>
              <a:rPr lang="en-US" dirty="0"/>
              <a:t>Core Principles for a Roadmap Initiative</a:t>
            </a:r>
          </a:p>
        </p:txBody>
      </p:sp>
      <p:graphicFrame>
        <p:nvGraphicFramePr>
          <p:cNvPr id="5" name="Content Placeholder 2">
            <a:extLst>
              <a:ext uri="{FF2B5EF4-FFF2-40B4-BE49-F238E27FC236}">
                <a16:creationId xmlns:a16="http://schemas.microsoft.com/office/drawing/2014/main" id="{19147DEC-6F4B-241A-A8DD-FDA2C8A49DCC}"/>
              </a:ext>
            </a:extLst>
          </p:cNvPr>
          <p:cNvGraphicFramePr>
            <a:graphicFrameLocks noGrp="1"/>
          </p:cNvGraphicFramePr>
          <p:nvPr>
            <p:ph idx="1"/>
            <p:extLst>
              <p:ext uri="{D42A27DB-BD31-4B8C-83A1-F6EECF244321}">
                <p14:modId xmlns:p14="http://schemas.microsoft.com/office/powerpoint/2010/main" val="809664981"/>
              </p:ext>
            </p:extLst>
          </p:nvPr>
        </p:nvGraphicFramePr>
        <p:xfrm>
          <a:off x="1192380" y="1518080"/>
          <a:ext cx="9807239" cy="4131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162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C013-5077-44E1-4BA0-9285CF3157E7}"/>
              </a:ext>
            </a:extLst>
          </p:cNvPr>
          <p:cNvSpPr>
            <a:spLocks noGrp="1"/>
          </p:cNvSpPr>
          <p:nvPr>
            <p:ph type="title"/>
          </p:nvPr>
        </p:nvSpPr>
        <p:spPr/>
        <p:txBody>
          <a:bodyPr/>
          <a:lstStyle/>
          <a:p>
            <a:r>
              <a:rPr lang="en-US"/>
              <a:t>How do we identify roadmap items?</a:t>
            </a:r>
            <a:endParaRPr lang="en-US" dirty="0"/>
          </a:p>
        </p:txBody>
      </p:sp>
      <p:sp>
        <p:nvSpPr>
          <p:cNvPr id="3" name="Content Placeholder 2">
            <a:extLst>
              <a:ext uri="{FF2B5EF4-FFF2-40B4-BE49-F238E27FC236}">
                <a16:creationId xmlns:a16="http://schemas.microsoft.com/office/drawing/2014/main" id="{2C77EBA7-C7A6-0ED7-877B-C91DB38C050C}"/>
              </a:ext>
            </a:extLst>
          </p:cNvPr>
          <p:cNvSpPr>
            <a:spLocks noGrp="1"/>
          </p:cNvSpPr>
          <p:nvPr>
            <p:ph idx="1"/>
          </p:nvPr>
        </p:nvSpPr>
        <p:spPr/>
        <p:txBody>
          <a:bodyPr/>
          <a:lstStyle/>
          <a:p>
            <a:r>
              <a:rPr lang="en-US"/>
              <a:t>Are they cross functional?</a:t>
            </a:r>
          </a:p>
          <a:p>
            <a:r>
              <a:rPr lang="en-US"/>
              <a:t>Are they long term/labor intensive?</a:t>
            </a:r>
          </a:p>
          <a:p>
            <a:r>
              <a:rPr lang="en-US"/>
              <a:t>Do they require buy in from other departments?</a:t>
            </a:r>
          </a:p>
          <a:p>
            <a:r>
              <a:rPr lang="en-US"/>
              <a:t>What level of support do you need from your leadership?</a:t>
            </a:r>
            <a:endParaRPr lang="en-US" dirty="0"/>
          </a:p>
        </p:txBody>
      </p:sp>
    </p:spTree>
    <p:extLst>
      <p:ext uri="{BB962C8B-B14F-4D97-AF65-F5344CB8AC3E}">
        <p14:creationId xmlns:p14="http://schemas.microsoft.com/office/powerpoint/2010/main" val="183825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C6960-F3BF-3C9B-028B-748DFA6576CF}"/>
              </a:ext>
            </a:extLst>
          </p:cNvPr>
          <p:cNvSpPr>
            <a:spLocks noGrp="1"/>
          </p:cNvSpPr>
          <p:nvPr>
            <p:ph type="title"/>
          </p:nvPr>
        </p:nvSpPr>
        <p:spPr/>
        <p:txBody>
          <a:bodyPr/>
          <a:lstStyle/>
          <a:p>
            <a:r>
              <a:rPr lang="en-US" dirty="0"/>
              <a:t>Building the Concept List</a:t>
            </a:r>
          </a:p>
        </p:txBody>
      </p:sp>
      <p:sp>
        <p:nvSpPr>
          <p:cNvPr id="3" name="Content Placeholder 2">
            <a:extLst>
              <a:ext uri="{FF2B5EF4-FFF2-40B4-BE49-F238E27FC236}">
                <a16:creationId xmlns:a16="http://schemas.microsoft.com/office/drawing/2014/main" id="{344B1272-ADDD-A211-688F-B87854A4292F}"/>
              </a:ext>
            </a:extLst>
          </p:cNvPr>
          <p:cNvSpPr>
            <a:spLocks noGrp="1"/>
          </p:cNvSpPr>
          <p:nvPr>
            <p:ph idx="1"/>
          </p:nvPr>
        </p:nvSpPr>
        <p:spPr/>
        <p:txBody>
          <a:bodyPr/>
          <a:lstStyle/>
          <a:p>
            <a:r>
              <a:rPr lang="en-US" dirty="0"/>
              <a:t>Start with Ideation</a:t>
            </a:r>
          </a:p>
          <a:p>
            <a:pPr lvl="1"/>
            <a:r>
              <a:rPr lang="en-US" dirty="0"/>
              <a:t>Brainstorm</a:t>
            </a:r>
          </a:p>
          <a:p>
            <a:pPr lvl="1"/>
            <a:r>
              <a:rPr lang="en-US" dirty="0"/>
              <a:t>Gather Feedback</a:t>
            </a:r>
          </a:p>
          <a:p>
            <a:pPr lvl="1"/>
            <a:r>
              <a:rPr lang="en-US" dirty="0"/>
              <a:t>Research</a:t>
            </a:r>
          </a:p>
          <a:p>
            <a:r>
              <a:rPr lang="en-US" dirty="0"/>
              <a:t>Record</a:t>
            </a:r>
          </a:p>
          <a:p>
            <a:pPr lvl="1"/>
            <a:r>
              <a:rPr lang="en-US" dirty="0"/>
              <a:t>Track the key information</a:t>
            </a:r>
          </a:p>
          <a:p>
            <a:pPr lvl="2"/>
            <a:r>
              <a:rPr lang="en-US" dirty="0"/>
              <a:t>Dates, People, Status, Purpose</a:t>
            </a:r>
          </a:p>
          <a:p>
            <a:pPr marL="68042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23810831"/>
      </p:ext>
    </p:extLst>
  </p:cSld>
  <p:clrMapOvr>
    <a:masterClrMapping/>
  </p:clrMapOvr>
</p:sld>
</file>

<file path=ppt/theme/theme1.xml><?xml version="1.0" encoding="utf-8"?>
<a:theme xmlns:a="http://schemas.openxmlformats.org/drawingml/2006/main" name="Theme1">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062E94A4-00D2-4376-9010-BD8FD4DF0C38}" vid="{D4EC0953-8D01-4646-8A50-C266D547BED4}"/>
    </a:ext>
  </a:extLst>
</a:theme>
</file>

<file path=ppt/theme/theme2.xml><?xml version="1.0" encoding="utf-8"?>
<a:theme xmlns:a="http://schemas.openxmlformats.org/drawingml/2006/main" name="Custom Design">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644509B2-3049-43E0-A36F-BC5FB46888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Theme1</Template>
  <TotalTime>4967</TotalTime>
  <Words>1058</Words>
  <Application>Microsoft Office PowerPoint</Application>
  <PresentationFormat>Widescreen</PresentationFormat>
  <Paragraphs>206</Paragraphs>
  <Slides>22</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Arial Narrow</vt:lpstr>
      <vt:lpstr>Calibri</vt:lpstr>
      <vt:lpstr>Theme1</vt:lpstr>
      <vt:lpstr>Custom Design</vt:lpstr>
      <vt:lpstr>Building Procurement Strategic Roadmaps</vt:lpstr>
      <vt:lpstr>Agenda</vt:lpstr>
      <vt:lpstr>What is a Strategic Roadmap?</vt:lpstr>
      <vt:lpstr>Why do we need Roadmaps?</vt:lpstr>
      <vt:lpstr>Roadmap Phases</vt:lpstr>
      <vt:lpstr>Concept</vt:lpstr>
      <vt:lpstr>Core Principles for a Roadmap Initiative</vt:lpstr>
      <vt:lpstr>How do we identify roadmap items?</vt:lpstr>
      <vt:lpstr>Building the Concept List</vt:lpstr>
      <vt:lpstr>PowerPoint Presentation</vt:lpstr>
      <vt:lpstr>Healthy roadmaps have balance, to much in one bucket can cause strain. </vt:lpstr>
      <vt:lpstr>Discovery and Scheduling</vt:lpstr>
      <vt:lpstr>Prioritization of the Concepts</vt:lpstr>
      <vt:lpstr>Discovery</vt:lpstr>
      <vt:lpstr>Discovery Presentation</vt:lpstr>
      <vt:lpstr>Scheduling</vt:lpstr>
      <vt:lpstr>Execution</vt:lpstr>
      <vt:lpstr>Execution</vt:lpstr>
      <vt:lpstr>Managing the Roadmap</vt:lpstr>
      <vt:lpstr>Maintain Momentum</vt:lpstr>
      <vt:lpstr>Publicize</vt:lpstr>
      <vt:lpstr>Thank you</vt:lpstr>
    </vt:vector>
  </TitlesOfParts>
  <Company>Southern New Hampshire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Procurement Strategic Roadmaps</dc:title>
  <dc:creator>Mader, Jesse</dc:creator>
  <cp:lastModifiedBy>Mader, Jesse</cp:lastModifiedBy>
  <cp:revision>2</cp:revision>
  <dcterms:created xsi:type="dcterms:W3CDTF">2022-10-25T14:25:04Z</dcterms:created>
  <dcterms:modified xsi:type="dcterms:W3CDTF">2022-10-31T15:23:56Z</dcterms:modified>
</cp:coreProperties>
</file>